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sldIdLst>
    <p:sldId id="256" r:id="rId5"/>
    <p:sldId id="264" r:id="rId6"/>
    <p:sldId id="278" r:id="rId7"/>
    <p:sldId id="289" r:id="rId8"/>
    <p:sldId id="288" r:id="rId9"/>
    <p:sldId id="279" r:id="rId10"/>
    <p:sldId id="282" r:id="rId11"/>
    <p:sldId id="280" r:id="rId12"/>
    <p:sldId id="259" r:id="rId13"/>
    <p:sldId id="267" r:id="rId14"/>
    <p:sldId id="284" r:id="rId15"/>
    <p:sldId id="290" r:id="rId16"/>
    <p:sldId id="266" r:id="rId17"/>
    <p:sldId id="268" r:id="rId18"/>
    <p:sldId id="262" r:id="rId19"/>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AC5FD8-5D5D-9A27-5A19-4A2C01586ABA}" v="79" dt="2023-04-18T21:44:38.327"/>
    <p1510:client id="{29C84240-0794-2F43-BA97-0DEEEDF2C0A0}" v="4181" dt="2023-04-18T22:40:55.673"/>
    <p1510:client id="{E4DF92C3-97FE-2F1F-051E-A20F82F4308D}" v="1748" dt="2023-04-18T16:09:50.6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image1.png>
</file>

<file path=ppt/media/image10.png>
</file>

<file path=ppt/media/image11.sv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sv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8DF8A-824E-49F8-87EB-5495C4499987}" type="datetimeFigureOut">
              <a:rPr lang="en-US" smtClean="0"/>
              <a:t>4/18/2023</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1756B3-7FB9-4AB1-A9B5-A8EF4243DED5}" type="slidenum">
              <a:rPr lang="en-US" smtClean="0"/>
              <a:t>‹#›</a:t>
            </a:fld>
            <a:endParaRPr lang="en-US"/>
          </a:p>
        </p:txBody>
      </p:sp>
    </p:spTree>
    <p:extLst>
      <p:ext uri="{BB962C8B-B14F-4D97-AF65-F5344CB8AC3E}">
        <p14:creationId xmlns:p14="http://schemas.microsoft.com/office/powerpoint/2010/main" val="2442151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learn.microsoft.com</a:t>
            </a:r>
            <a:r>
              <a:rPr lang="en-US"/>
              <a:t>/</a:t>
            </a:r>
            <a:r>
              <a:rPr lang="en-US" err="1"/>
              <a:t>en</a:t>
            </a:r>
            <a:r>
              <a:rPr lang="en-US"/>
              <a:t>-us/azure/</a:t>
            </a:r>
            <a:r>
              <a:rPr lang="en-US" err="1"/>
              <a:t>devops</a:t>
            </a:r>
            <a:r>
              <a:rPr lang="en-US"/>
              <a:t>/pipelines/ecosystems/</a:t>
            </a:r>
            <a:r>
              <a:rPr lang="en-US" err="1"/>
              <a:t>dotnet-core?view</a:t>
            </a:r>
            <a:r>
              <a:rPr lang="en-US"/>
              <a:t>=</a:t>
            </a:r>
            <a:r>
              <a:rPr lang="en-US" err="1"/>
              <a:t>azure-devops&amp;tabs</a:t>
            </a:r>
            <a:r>
              <a:rPr lang="en-US"/>
              <a:t>=dotnetfive</a:t>
            </a:r>
          </a:p>
        </p:txBody>
      </p:sp>
      <p:sp>
        <p:nvSpPr>
          <p:cNvPr id="4" name="Slide Number Placeholder 3"/>
          <p:cNvSpPr>
            <a:spLocks noGrp="1"/>
          </p:cNvSpPr>
          <p:nvPr>
            <p:ph type="sldNum" sz="quarter" idx="5"/>
          </p:nvPr>
        </p:nvSpPr>
        <p:spPr/>
        <p:txBody>
          <a:bodyPr/>
          <a:lstStyle/>
          <a:p>
            <a:fld id="{981756B3-7FB9-4AB1-A9B5-A8EF4243DED5}" type="slidenum">
              <a:rPr lang="en-US" smtClean="0"/>
              <a:t>11</a:t>
            </a:fld>
            <a:endParaRPr lang="en-US"/>
          </a:p>
        </p:txBody>
      </p:sp>
    </p:spTree>
    <p:extLst>
      <p:ext uri="{BB962C8B-B14F-4D97-AF65-F5344CB8AC3E}">
        <p14:creationId xmlns:p14="http://schemas.microsoft.com/office/powerpoint/2010/main" val="2889979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a:t>
            </a:r>
            <a:r>
              <a:rPr lang="en-US" err="1"/>
              <a:t>learn.microsoft.com</a:t>
            </a:r>
            <a:r>
              <a:rPr lang="en-US"/>
              <a:t>/</a:t>
            </a:r>
            <a:r>
              <a:rPr lang="en-US" err="1"/>
              <a:t>en</a:t>
            </a:r>
            <a:r>
              <a:rPr lang="en-US"/>
              <a:t>-us/azure/</a:t>
            </a:r>
            <a:r>
              <a:rPr lang="en-US" err="1"/>
              <a:t>devops</a:t>
            </a:r>
            <a:r>
              <a:rPr lang="en-US"/>
              <a:t>/pipelines/ecosystems/</a:t>
            </a:r>
            <a:r>
              <a:rPr lang="en-US" err="1"/>
              <a:t>customize-javascript?view</a:t>
            </a:r>
            <a:r>
              <a:rPr lang="en-US"/>
              <a:t>=azure-devops</a:t>
            </a:r>
          </a:p>
        </p:txBody>
      </p:sp>
      <p:sp>
        <p:nvSpPr>
          <p:cNvPr id="4" name="Slide Number Placeholder 3"/>
          <p:cNvSpPr>
            <a:spLocks noGrp="1"/>
          </p:cNvSpPr>
          <p:nvPr>
            <p:ph type="sldNum" sz="quarter" idx="5"/>
          </p:nvPr>
        </p:nvSpPr>
        <p:spPr/>
        <p:txBody>
          <a:bodyPr/>
          <a:lstStyle/>
          <a:p>
            <a:fld id="{981756B3-7FB9-4AB1-A9B5-A8EF4243DED5}" type="slidenum">
              <a:rPr lang="en-US" smtClean="0"/>
              <a:t>12</a:t>
            </a:fld>
            <a:endParaRPr lang="en-US"/>
          </a:p>
        </p:txBody>
      </p:sp>
    </p:spTree>
    <p:extLst>
      <p:ext uri="{BB962C8B-B14F-4D97-AF65-F5344CB8AC3E}">
        <p14:creationId xmlns:p14="http://schemas.microsoft.com/office/powerpoint/2010/main" val="3069666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5B1BA0-89F2-AC49-89B2-D2CA7CC0C28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8C72A3DB-427A-954C-A85C-68576FC721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138B70F0-9D30-E040-9F77-8908489973C7}"/>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B06FB26F-1BA8-E74F-9739-E4E32C1C3C9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30A86BC8-F087-C04F-BA6E-4A5BFE7924F8}"/>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3416233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98AC94-B890-F74F-9FA9-3C58FAFC2C4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F492ABBB-9864-FB43-9EC6-1B01524A0BE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67F554A-E6AA-F542-AACB-ADE2BD70BD13}"/>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19E03396-0C60-6C49-9C37-ABCB85C9DCC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F0E7FA7-B53D-D740-A526-E328F6B7D7BD}"/>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2426993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6100B2DB-37B2-D740-9AD8-DA4676D78D7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94DB7D4-6887-8741-A50B-E51395CDC50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4719ADD-D31C-154E-A8F9-A236C4312D6B}"/>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9B71B56B-3E65-DB4B-B668-B92625CF276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5B31F1F-013E-FB48-9E10-35739C8C75AE}"/>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836740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75EA4C6-D6F1-4047-82A0-6D99A0362976}"/>
              </a:ext>
            </a:extLst>
          </p:cNvPr>
          <p:cNvGrpSpPr/>
          <p:nvPr userDrawn="1"/>
        </p:nvGrpSpPr>
        <p:grpSpPr>
          <a:xfrm>
            <a:off x="-247316" y="-1027494"/>
            <a:ext cx="12726215" cy="9964832"/>
            <a:chOff x="-247316" y="-1027494"/>
            <a:chExt cx="12726215" cy="9964832"/>
          </a:xfrm>
        </p:grpSpPr>
        <p:sp>
          <p:nvSpPr>
            <p:cNvPr id="7" name="Freeform: Shape 6">
              <a:extLst>
                <a:ext uri="{FF2B5EF4-FFF2-40B4-BE49-F238E27FC236}">
                  <a16:creationId xmlns:a16="http://schemas.microsoft.com/office/drawing/2014/main" id="{869871FB-E69C-40DF-86DC-F5CB51656766}"/>
                </a:ext>
              </a:extLst>
            </p:cNvPr>
            <p:cNvSpPr/>
            <p:nvPr/>
          </p:nvSpPr>
          <p:spPr>
            <a:xfrm rot="5400000">
              <a:off x="9975514" y="385749"/>
              <a:ext cx="753609" cy="1297668"/>
            </a:xfrm>
            <a:custGeom>
              <a:avLst/>
              <a:gdLst>
                <a:gd name="connsiteX0" fmla="*/ 809540 w 845288"/>
                <a:gd name="connsiteY0" fmla="*/ 1384039 h 1455533"/>
                <a:gd name="connsiteX1" fmla="*/ 845288 w 845288"/>
                <a:gd name="connsiteY1" fmla="*/ 1419786 h 1455533"/>
                <a:gd name="connsiteX2" fmla="*/ 809540 w 845288"/>
                <a:gd name="connsiteY2" fmla="*/ 1455533 h 1455533"/>
                <a:gd name="connsiteX3" fmla="*/ 773793 w 845288"/>
                <a:gd name="connsiteY3" fmla="*/ 1419786 h 1455533"/>
                <a:gd name="connsiteX4" fmla="*/ 809540 w 845288"/>
                <a:gd name="connsiteY4" fmla="*/ 1384039 h 1455533"/>
                <a:gd name="connsiteX5" fmla="*/ 551609 w 845288"/>
                <a:gd name="connsiteY5" fmla="*/ 1384039 h 1455533"/>
                <a:gd name="connsiteX6" fmla="*/ 587357 w 845288"/>
                <a:gd name="connsiteY6" fmla="*/ 1419786 h 1455533"/>
                <a:gd name="connsiteX7" fmla="*/ 551609 w 845288"/>
                <a:gd name="connsiteY7" fmla="*/ 1455533 h 1455533"/>
                <a:gd name="connsiteX8" fmla="*/ 515862 w 845288"/>
                <a:gd name="connsiteY8" fmla="*/ 1419786 h 1455533"/>
                <a:gd name="connsiteX9" fmla="*/ 551609 w 845288"/>
                <a:gd name="connsiteY9" fmla="*/ 1384039 h 1455533"/>
                <a:gd name="connsiteX10" fmla="*/ 293678 w 845288"/>
                <a:gd name="connsiteY10" fmla="*/ 1384039 h 1455533"/>
                <a:gd name="connsiteX11" fmla="*/ 329426 w 845288"/>
                <a:gd name="connsiteY11" fmla="*/ 1419786 h 1455533"/>
                <a:gd name="connsiteX12" fmla="*/ 293678 w 845288"/>
                <a:gd name="connsiteY12" fmla="*/ 1455533 h 1455533"/>
                <a:gd name="connsiteX13" fmla="*/ 257931 w 845288"/>
                <a:gd name="connsiteY13" fmla="*/ 1419786 h 1455533"/>
                <a:gd name="connsiteX14" fmla="*/ 293678 w 845288"/>
                <a:gd name="connsiteY14" fmla="*/ 1384039 h 1455533"/>
                <a:gd name="connsiteX15" fmla="*/ 35747 w 845288"/>
                <a:gd name="connsiteY15" fmla="*/ 1384039 h 1455533"/>
                <a:gd name="connsiteX16" fmla="*/ 71495 w 845288"/>
                <a:gd name="connsiteY16" fmla="*/ 1419786 h 1455533"/>
                <a:gd name="connsiteX17" fmla="*/ 35747 w 845288"/>
                <a:gd name="connsiteY17" fmla="*/ 1455533 h 1455533"/>
                <a:gd name="connsiteX18" fmla="*/ 0 w 845288"/>
                <a:gd name="connsiteY18" fmla="*/ 1419786 h 1455533"/>
                <a:gd name="connsiteX19" fmla="*/ 35747 w 845288"/>
                <a:gd name="connsiteY19" fmla="*/ 1384039 h 1455533"/>
                <a:gd name="connsiteX20" fmla="*/ 809540 w 845288"/>
                <a:gd name="connsiteY20" fmla="*/ 1103820 h 1455533"/>
                <a:gd name="connsiteX21" fmla="*/ 845288 w 845288"/>
                <a:gd name="connsiteY21" fmla="*/ 1139567 h 1455533"/>
                <a:gd name="connsiteX22" fmla="*/ 809540 w 845288"/>
                <a:gd name="connsiteY22" fmla="*/ 1175315 h 1455533"/>
                <a:gd name="connsiteX23" fmla="*/ 773793 w 845288"/>
                <a:gd name="connsiteY23" fmla="*/ 1139567 h 1455533"/>
                <a:gd name="connsiteX24" fmla="*/ 809540 w 845288"/>
                <a:gd name="connsiteY24" fmla="*/ 1103820 h 1455533"/>
                <a:gd name="connsiteX25" fmla="*/ 551609 w 845288"/>
                <a:gd name="connsiteY25" fmla="*/ 1103820 h 1455533"/>
                <a:gd name="connsiteX26" fmla="*/ 587357 w 845288"/>
                <a:gd name="connsiteY26" fmla="*/ 1139567 h 1455533"/>
                <a:gd name="connsiteX27" fmla="*/ 551609 w 845288"/>
                <a:gd name="connsiteY27" fmla="*/ 1175315 h 1455533"/>
                <a:gd name="connsiteX28" fmla="*/ 515862 w 845288"/>
                <a:gd name="connsiteY28" fmla="*/ 1139567 h 1455533"/>
                <a:gd name="connsiteX29" fmla="*/ 551609 w 845288"/>
                <a:gd name="connsiteY29" fmla="*/ 1103820 h 1455533"/>
                <a:gd name="connsiteX30" fmla="*/ 293678 w 845288"/>
                <a:gd name="connsiteY30" fmla="*/ 1103820 h 1455533"/>
                <a:gd name="connsiteX31" fmla="*/ 329426 w 845288"/>
                <a:gd name="connsiteY31" fmla="*/ 1139567 h 1455533"/>
                <a:gd name="connsiteX32" fmla="*/ 293678 w 845288"/>
                <a:gd name="connsiteY32" fmla="*/ 1175315 h 1455533"/>
                <a:gd name="connsiteX33" fmla="*/ 257931 w 845288"/>
                <a:gd name="connsiteY33" fmla="*/ 1139567 h 1455533"/>
                <a:gd name="connsiteX34" fmla="*/ 293678 w 845288"/>
                <a:gd name="connsiteY34" fmla="*/ 1103820 h 1455533"/>
                <a:gd name="connsiteX35" fmla="*/ 35747 w 845288"/>
                <a:gd name="connsiteY35" fmla="*/ 1103820 h 1455533"/>
                <a:gd name="connsiteX36" fmla="*/ 71495 w 845288"/>
                <a:gd name="connsiteY36" fmla="*/ 1139567 h 1455533"/>
                <a:gd name="connsiteX37" fmla="*/ 35747 w 845288"/>
                <a:gd name="connsiteY37" fmla="*/ 1175315 h 1455533"/>
                <a:gd name="connsiteX38" fmla="*/ 0 w 845288"/>
                <a:gd name="connsiteY38" fmla="*/ 1139567 h 1455533"/>
                <a:gd name="connsiteX39" fmla="*/ 35747 w 845288"/>
                <a:gd name="connsiteY39" fmla="*/ 1103820 h 1455533"/>
                <a:gd name="connsiteX40" fmla="*/ 809540 w 845288"/>
                <a:gd name="connsiteY40" fmla="*/ 832129 h 1455533"/>
                <a:gd name="connsiteX41" fmla="*/ 845288 w 845288"/>
                <a:gd name="connsiteY41" fmla="*/ 867876 h 1455533"/>
                <a:gd name="connsiteX42" fmla="*/ 809540 w 845288"/>
                <a:gd name="connsiteY42" fmla="*/ 903623 h 1455533"/>
                <a:gd name="connsiteX43" fmla="*/ 773793 w 845288"/>
                <a:gd name="connsiteY43" fmla="*/ 867876 h 1455533"/>
                <a:gd name="connsiteX44" fmla="*/ 809540 w 845288"/>
                <a:gd name="connsiteY44" fmla="*/ 832129 h 1455533"/>
                <a:gd name="connsiteX45" fmla="*/ 551609 w 845288"/>
                <a:gd name="connsiteY45" fmla="*/ 832129 h 1455533"/>
                <a:gd name="connsiteX46" fmla="*/ 587357 w 845288"/>
                <a:gd name="connsiteY46" fmla="*/ 867876 h 1455533"/>
                <a:gd name="connsiteX47" fmla="*/ 551609 w 845288"/>
                <a:gd name="connsiteY47" fmla="*/ 903623 h 1455533"/>
                <a:gd name="connsiteX48" fmla="*/ 515862 w 845288"/>
                <a:gd name="connsiteY48" fmla="*/ 867876 h 1455533"/>
                <a:gd name="connsiteX49" fmla="*/ 551609 w 845288"/>
                <a:gd name="connsiteY49" fmla="*/ 832129 h 1455533"/>
                <a:gd name="connsiteX50" fmla="*/ 293678 w 845288"/>
                <a:gd name="connsiteY50" fmla="*/ 832129 h 1455533"/>
                <a:gd name="connsiteX51" fmla="*/ 329426 w 845288"/>
                <a:gd name="connsiteY51" fmla="*/ 867876 h 1455533"/>
                <a:gd name="connsiteX52" fmla="*/ 293678 w 845288"/>
                <a:gd name="connsiteY52" fmla="*/ 903623 h 1455533"/>
                <a:gd name="connsiteX53" fmla="*/ 257931 w 845288"/>
                <a:gd name="connsiteY53" fmla="*/ 867876 h 1455533"/>
                <a:gd name="connsiteX54" fmla="*/ 293678 w 845288"/>
                <a:gd name="connsiteY54" fmla="*/ 832129 h 1455533"/>
                <a:gd name="connsiteX55" fmla="*/ 35747 w 845288"/>
                <a:gd name="connsiteY55" fmla="*/ 832129 h 1455533"/>
                <a:gd name="connsiteX56" fmla="*/ 71495 w 845288"/>
                <a:gd name="connsiteY56" fmla="*/ 867876 h 1455533"/>
                <a:gd name="connsiteX57" fmla="*/ 35747 w 845288"/>
                <a:gd name="connsiteY57" fmla="*/ 903623 h 1455533"/>
                <a:gd name="connsiteX58" fmla="*/ 0 w 845288"/>
                <a:gd name="connsiteY58" fmla="*/ 867876 h 1455533"/>
                <a:gd name="connsiteX59" fmla="*/ 35747 w 845288"/>
                <a:gd name="connsiteY59" fmla="*/ 832129 h 1455533"/>
                <a:gd name="connsiteX60" fmla="*/ 809540 w 845288"/>
                <a:gd name="connsiteY60" fmla="*/ 551910 h 1455533"/>
                <a:gd name="connsiteX61" fmla="*/ 845288 w 845288"/>
                <a:gd name="connsiteY61" fmla="*/ 587657 h 1455533"/>
                <a:gd name="connsiteX62" fmla="*/ 809540 w 845288"/>
                <a:gd name="connsiteY62" fmla="*/ 623405 h 1455533"/>
                <a:gd name="connsiteX63" fmla="*/ 773793 w 845288"/>
                <a:gd name="connsiteY63" fmla="*/ 587657 h 1455533"/>
                <a:gd name="connsiteX64" fmla="*/ 809540 w 845288"/>
                <a:gd name="connsiteY64" fmla="*/ 551910 h 1455533"/>
                <a:gd name="connsiteX65" fmla="*/ 551609 w 845288"/>
                <a:gd name="connsiteY65" fmla="*/ 551910 h 1455533"/>
                <a:gd name="connsiteX66" fmla="*/ 587357 w 845288"/>
                <a:gd name="connsiteY66" fmla="*/ 587657 h 1455533"/>
                <a:gd name="connsiteX67" fmla="*/ 551609 w 845288"/>
                <a:gd name="connsiteY67" fmla="*/ 623405 h 1455533"/>
                <a:gd name="connsiteX68" fmla="*/ 515862 w 845288"/>
                <a:gd name="connsiteY68" fmla="*/ 587657 h 1455533"/>
                <a:gd name="connsiteX69" fmla="*/ 551609 w 845288"/>
                <a:gd name="connsiteY69" fmla="*/ 551910 h 1455533"/>
                <a:gd name="connsiteX70" fmla="*/ 293678 w 845288"/>
                <a:gd name="connsiteY70" fmla="*/ 551910 h 1455533"/>
                <a:gd name="connsiteX71" fmla="*/ 329426 w 845288"/>
                <a:gd name="connsiteY71" fmla="*/ 587657 h 1455533"/>
                <a:gd name="connsiteX72" fmla="*/ 293678 w 845288"/>
                <a:gd name="connsiteY72" fmla="*/ 623405 h 1455533"/>
                <a:gd name="connsiteX73" fmla="*/ 257931 w 845288"/>
                <a:gd name="connsiteY73" fmla="*/ 587657 h 1455533"/>
                <a:gd name="connsiteX74" fmla="*/ 293678 w 845288"/>
                <a:gd name="connsiteY74" fmla="*/ 551910 h 1455533"/>
                <a:gd name="connsiteX75" fmla="*/ 35747 w 845288"/>
                <a:gd name="connsiteY75" fmla="*/ 551910 h 1455533"/>
                <a:gd name="connsiteX76" fmla="*/ 71495 w 845288"/>
                <a:gd name="connsiteY76" fmla="*/ 587657 h 1455533"/>
                <a:gd name="connsiteX77" fmla="*/ 35747 w 845288"/>
                <a:gd name="connsiteY77" fmla="*/ 623405 h 1455533"/>
                <a:gd name="connsiteX78" fmla="*/ 0 w 845288"/>
                <a:gd name="connsiteY78" fmla="*/ 587657 h 1455533"/>
                <a:gd name="connsiteX79" fmla="*/ 35747 w 845288"/>
                <a:gd name="connsiteY79" fmla="*/ 551910 h 1455533"/>
                <a:gd name="connsiteX80" fmla="*/ 809540 w 845288"/>
                <a:gd name="connsiteY80" fmla="*/ 271692 h 1455533"/>
                <a:gd name="connsiteX81" fmla="*/ 845288 w 845288"/>
                <a:gd name="connsiteY81" fmla="*/ 307439 h 1455533"/>
                <a:gd name="connsiteX82" fmla="*/ 809540 w 845288"/>
                <a:gd name="connsiteY82" fmla="*/ 343186 h 1455533"/>
                <a:gd name="connsiteX83" fmla="*/ 773793 w 845288"/>
                <a:gd name="connsiteY83" fmla="*/ 307439 h 1455533"/>
                <a:gd name="connsiteX84" fmla="*/ 809540 w 845288"/>
                <a:gd name="connsiteY84" fmla="*/ 271692 h 1455533"/>
                <a:gd name="connsiteX85" fmla="*/ 551609 w 845288"/>
                <a:gd name="connsiteY85" fmla="*/ 271692 h 1455533"/>
                <a:gd name="connsiteX86" fmla="*/ 587357 w 845288"/>
                <a:gd name="connsiteY86" fmla="*/ 307439 h 1455533"/>
                <a:gd name="connsiteX87" fmla="*/ 551609 w 845288"/>
                <a:gd name="connsiteY87" fmla="*/ 343186 h 1455533"/>
                <a:gd name="connsiteX88" fmla="*/ 515862 w 845288"/>
                <a:gd name="connsiteY88" fmla="*/ 307439 h 1455533"/>
                <a:gd name="connsiteX89" fmla="*/ 551609 w 845288"/>
                <a:gd name="connsiteY89" fmla="*/ 271692 h 1455533"/>
                <a:gd name="connsiteX90" fmla="*/ 293678 w 845288"/>
                <a:gd name="connsiteY90" fmla="*/ 271692 h 1455533"/>
                <a:gd name="connsiteX91" fmla="*/ 329426 w 845288"/>
                <a:gd name="connsiteY91" fmla="*/ 307439 h 1455533"/>
                <a:gd name="connsiteX92" fmla="*/ 293678 w 845288"/>
                <a:gd name="connsiteY92" fmla="*/ 343186 h 1455533"/>
                <a:gd name="connsiteX93" fmla="*/ 257931 w 845288"/>
                <a:gd name="connsiteY93" fmla="*/ 307439 h 1455533"/>
                <a:gd name="connsiteX94" fmla="*/ 293678 w 845288"/>
                <a:gd name="connsiteY94" fmla="*/ 271692 h 1455533"/>
                <a:gd name="connsiteX95" fmla="*/ 35747 w 845288"/>
                <a:gd name="connsiteY95" fmla="*/ 271692 h 1455533"/>
                <a:gd name="connsiteX96" fmla="*/ 71495 w 845288"/>
                <a:gd name="connsiteY96" fmla="*/ 307439 h 1455533"/>
                <a:gd name="connsiteX97" fmla="*/ 35747 w 845288"/>
                <a:gd name="connsiteY97" fmla="*/ 343186 h 1455533"/>
                <a:gd name="connsiteX98" fmla="*/ 0 w 845288"/>
                <a:gd name="connsiteY98" fmla="*/ 307439 h 1455533"/>
                <a:gd name="connsiteX99" fmla="*/ 35747 w 845288"/>
                <a:gd name="connsiteY99" fmla="*/ 271692 h 1455533"/>
                <a:gd name="connsiteX100" fmla="*/ 809540 w 845288"/>
                <a:gd name="connsiteY100" fmla="*/ 0 h 1455533"/>
                <a:gd name="connsiteX101" fmla="*/ 845288 w 845288"/>
                <a:gd name="connsiteY101" fmla="*/ 35747 h 1455533"/>
                <a:gd name="connsiteX102" fmla="*/ 809540 w 845288"/>
                <a:gd name="connsiteY102" fmla="*/ 71495 h 1455533"/>
                <a:gd name="connsiteX103" fmla="*/ 773793 w 845288"/>
                <a:gd name="connsiteY103" fmla="*/ 35747 h 1455533"/>
                <a:gd name="connsiteX104" fmla="*/ 809540 w 845288"/>
                <a:gd name="connsiteY104" fmla="*/ 0 h 1455533"/>
                <a:gd name="connsiteX105" fmla="*/ 551609 w 845288"/>
                <a:gd name="connsiteY105" fmla="*/ 0 h 1455533"/>
                <a:gd name="connsiteX106" fmla="*/ 587357 w 845288"/>
                <a:gd name="connsiteY106" fmla="*/ 35747 h 1455533"/>
                <a:gd name="connsiteX107" fmla="*/ 551609 w 845288"/>
                <a:gd name="connsiteY107" fmla="*/ 71495 h 1455533"/>
                <a:gd name="connsiteX108" fmla="*/ 515862 w 845288"/>
                <a:gd name="connsiteY108" fmla="*/ 35747 h 1455533"/>
                <a:gd name="connsiteX109" fmla="*/ 551609 w 845288"/>
                <a:gd name="connsiteY109" fmla="*/ 0 h 1455533"/>
                <a:gd name="connsiteX110" fmla="*/ 293678 w 845288"/>
                <a:gd name="connsiteY110" fmla="*/ 0 h 1455533"/>
                <a:gd name="connsiteX111" fmla="*/ 329426 w 845288"/>
                <a:gd name="connsiteY111" fmla="*/ 35747 h 1455533"/>
                <a:gd name="connsiteX112" fmla="*/ 293678 w 845288"/>
                <a:gd name="connsiteY112" fmla="*/ 71495 h 1455533"/>
                <a:gd name="connsiteX113" fmla="*/ 257931 w 845288"/>
                <a:gd name="connsiteY113" fmla="*/ 35747 h 1455533"/>
                <a:gd name="connsiteX114" fmla="*/ 293678 w 845288"/>
                <a:gd name="connsiteY114" fmla="*/ 0 h 1455533"/>
                <a:gd name="connsiteX115" fmla="*/ 35747 w 845288"/>
                <a:gd name="connsiteY115" fmla="*/ 0 h 1455533"/>
                <a:gd name="connsiteX116" fmla="*/ 71495 w 845288"/>
                <a:gd name="connsiteY116" fmla="*/ 35747 h 1455533"/>
                <a:gd name="connsiteX117" fmla="*/ 35747 w 845288"/>
                <a:gd name="connsiteY117" fmla="*/ 71495 h 1455533"/>
                <a:gd name="connsiteX118" fmla="*/ 0 w 845288"/>
                <a:gd name="connsiteY118" fmla="*/ 35747 h 1455533"/>
                <a:gd name="connsiteX119" fmla="*/ 35747 w 845288"/>
                <a:gd name="connsiteY119" fmla="*/ 0 h 145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845288" h="1455533">
                  <a:moveTo>
                    <a:pt x="809540" y="1384039"/>
                  </a:moveTo>
                  <a:cubicBezTo>
                    <a:pt x="829283" y="1384039"/>
                    <a:pt x="845288" y="1400043"/>
                    <a:pt x="845288" y="1419786"/>
                  </a:cubicBezTo>
                  <a:cubicBezTo>
                    <a:pt x="845288" y="1439529"/>
                    <a:pt x="829283" y="1455533"/>
                    <a:pt x="809540" y="1455533"/>
                  </a:cubicBezTo>
                  <a:cubicBezTo>
                    <a:pt x="789797" y="1455533"/>
                    <a:pt x="773793" y="1439529"/>
                    <a:pt x="773793" y="1419786"/>
                  </a:cubicBezTo>
                  <a:cubicBezTo>
                    <a:pt x="773793" y="1400043"/>
                    <a:pt x="789797" y="1384039"/>
                    <a:pt x="809540" y="1384039"/>
                  </a:cubicBezTo>
                  <a:close/>
                  <a:moveTo>
                    <a:pt x="551609" y="1384039"/>
                  </a:moveTo>
                  <a:cubicBezTo>
                    <a:pt x="571352" y="1384039"/>
                    <a:pt x="587357" y="1400043"/>
                    <a:pt x="587357" y="1419786"/>
                  </a:cubicBezTo>
                  <a:cubicBezTo>
                    <a:pt x="587357" y="1439529"/>
                    <a:pt x="571352" y="1455533"/>
                    <a:pt x="551609" y="1455533"/>
                  </a:cubicBezTo>
                  <a:cubicBezTo>
                    <a:pt x="531866" y="1455533"/>
                    <a:pt x="515862" y="1439529"/>
                    <a:pt x="515862" y="1419786"/>
                  </a:cubicBezTo>
                  <a:cubicBezTo>
                    <a:pt x="515862" y="1400043"/>
                    <a:pt x="531866" y="1384039"/>
                    <a:pt x="551609" y="1384039"/>
                  </a:cubicBezTo>
                  <a:close/>
                  <a:moveTo>
                    <a:pt x="293678" y="1384039"/>
                  </a:moveTo>
                  <a:cubicBezTo>
                    <a:pt x="313421" y="1384039"/>
                    <a:pt x="329426" y="1400043"/>
                    <a:pt x="329426" y="1419786"/>
                  </a:cubicBezTo>
                  <a:cubicBezTo>
                    <a:pt x="329426" y="1439529"/>
                    <a:pt x="313421" y="1455533"/>
                    <a:pt x="293678" y="1455533"/>
                  </a:cubicBezTo>
                  <a:cubicBezTo>
                    <a:pt x="273935" y="1455533"/>
                    <a:pt x="257931" y="1439529"/>
                    <a:pt x="257931" y="1419786"/>
                  </a:cubicBezTo>
                  <a:cubicBezTo>
                    <a:pt x="257931" y="1400043"/>
                    <a:pt x="273935" y="1384039"/>
                    <a:pt x="293678" y="1384039"/>
                  </a:cubicBezTo>
                  <a:close/>
                  <a:moveTo>
                    <a:pt x="35747" y="1384039"/>
                  </a:moveTo>
                  <a:cubicBezTo>
                    <a:pt x="55490" y="1384039"/>
                    <a:pt x="71495" y="1400043"/>
                    <a:pt x="71495" y="1419786"/>
                  </a:cubicBezTo>
                  <a:cubicBezTo>
                    <a:pt x="71495" y="1439529"/>
                    <a:pt x="55490" y="1455533"/>
                    <a:pt x="35747" y="1455533"/>
                  </a:cubicBezTo>
                  <a:cubicBezTo>
                    <a:pt x="16004" y="1455533"/>
                    <a:pt x="0" y="1439529"/>
                    <a:pt x="0" y="1419786"/>
                  </a:cubicBezTo>
                  <a:cubicBezTo>
                    <a:pt x="0" y="1400043"/>
                    <a:pt x="16004" y="1384039"/>
                    <a:pt x="35747" y="1384039"/>
                  </a:cubicBezTo>
                  <a:close/>
                  <a:moveTo>
                    <a:pt x="809540" y="1103820"/>
                  </a:moveTo>
                  <a:cubicBezTo>
                    <a:pt x="829283" y="1103820"/>
                    <a:pt x="845288" y="1119824"/>
                    <a:pt x="845288" y="1139567"/>
                  </a:cubicBezTo>
                  <a:cubicBezTo>
                    <a:pt x="845288" y="1159310"/>
                    <a:pt x="829283" y="1175315"/>
                    <a:pt x="809540" y="1175315"/>
                  </a:cubicBezTo>
                  <a:cubicBezTo>
                    <a:pt x="789797" y="1175315"/>
                    <a:pt x="773793" y="1159310"/>
                    <a:pt x="773793" y="1139567"/>
                  </a:cubicBezTo>
                  <a:cubicBezTo>
                    <a:pt x="773793" y="1119824"/>
                    <a:pt x="789797" y="1103820"/>
                    <a:pt x="809540" y="1103820"/>
                  </a:cubicBezTo>
                  <a:close/>
                  <a:moveTo>
                    <a:pt x="551609" y="1103820"/>
                  </a:moveTo>
                  <a:cubicBezTo>
                    <a:pt x="571352" y="1103820"/>
                    <a:pt x="587357" y="1119824"/>
                    <a:pt x="587357" y="1139567"/>
                  </a:cubicBezTo>
                  <a:cubicBezTo>
                    <a:pt x="587357" y="1159310"/>
                    <a:pt x="571352" y="1175315"/>
                    <a:pt x="551609" y="1175315"/>
                  </a:cubicBezTo>
                  <a:cubicBezTo>
                    <a:pt x="531866" y="1175315"/>
                    <a:pt x="515862" y="1159310"/>
                    <a:pt x="515862" y="1139567"/>
                  </a:cubicBezTo>
                  <a:cubicBezTo>
                    <a:pt x="515862" y="1119824"/>
                    <a:pt x="531866" y="1103820"/>
                    <a:pt x="551609" y="1103820"/>
                  </a:cubicBezTo>
                  <a:close/>
                  <a:moveTo>
                    <a:pt x="293678" y="1103820"/>
                  </a:moveTo>
                  <a:cubicBezTo>
                    <a:pt x="313421" y="1103820"/>
                    <a:pt x="329426" y="1119824"/>
                    <a:pt x="329426" y="1139567"/>
                  </a:cubicBezTo>
                  <a:cubicBezTo>
                    <a:pt x="329426" y="1159310"/>
                    <a:pt x="313421" y="1175315"/>
                    <a:pt x="293678" y="1175315"/>
                  </a:cubicBezTo>
                  <a:cubicBezTo>
                    <a:pt x="273935" y="1175315"/>
                    <a:pt x="257931" y="1159310"/>
                    <a:pt x="257931" y="1139567"/>
                  </a:cubicBezTo>
                  <a:cubicBezTo>
                    <a:pt x="257931" y="1119824"/>
                    <a:pt x="273935" y="1103820"/>
                    <a:pt x="293678" y="1103820"/>
                  </a:cubicBezTo>
                  <a:close/>
                  <a:moveTo>
                    <a:pt x="35747" y="1103820"/>
                  </a:moveTo>
                  <a:cubicBezTo>
                    <a:pt x="55490" y="1103820"/>
                    <a:pt x="71495" y="1119824"/>
                    <a:pt x="71495" y="1139567"/>
                  </a:cubicBezTo>
                  <a:cubicBezTo>
                    <a:pt x="71495" y="1159310"/>
                    <a:pt x="55490" y="1175315"/>
                    <a:pt x="35747" y="1175315"/>
                  </a:cubicBezTo>
                  <a:cubicBezTo>
                    <a:pt x="16004" y="1175315"/>
                    <a:pt x="0" y="1159310"/>
                    <a:pt x="0" y="1139567"/>
                  </a:cubicBezTo>
                  <a:cubicBezTo>
                    <a:pt x="0" y="1119824"/>
                    <a:pt x="16004" y="1103820"/>
                    <a:pt x="35747" y="1103820"/>
                  </a:cubicBezTo>
                  <a:close/>
                  <a:moveTo>
                    <a:pt x="809540" y="832129"/>
                  </a:moveTo>
                  <a:cubicBezTo>
                    <a:pt x="829283" y="832129"/>
                    <a:pt x="845288" y="848133"/>
                    <a:pt x="845288" y="867876"/>
                  </a:cubicBezTo>
                  <a:cubicBezTo>
                    <a:pt x="845288" y="887619"/>
                    <a:pt x="829283" y="903623"/>
                    <a:pt x="809540" y="903623"/>
                  </a:cubicBezTo>
                  <a:cubicBezTo>
                    <a:pt x="789797" y="903623"/>
                    <a:pt x="773793" y="887619"/>
                    <a:pt x="773793" y="867876"/>
                  </a:cubicBezTo>
                  <a:cubicBezTo>
                    <a:pt x="773793" y="848133"/>
                    <a:pt x="789797" y="832129"/>
                    <a:pt x="809540" y="832129"/>
                  </a:cubicBezTo>
                  <a:close/>
                  <a:moveTo>
                    <a:pt x="551609" y="832129"/>
                  </a:moveTo>
                  <a:cubicBezTo>
                    <a:pt x="571352" y="832129"/>
                    <a:pt x="587357" y="848133"/>
                    <a:pt x="587357" y="867876"/>
                  </a:cubicBezTo>
                  <a:cubicBezTo>
                    <a:pt x="587357" y="887619"/>
                    <a:pt x="571352" y="903623"/>
                    <a:pt x="551609" y="903623"/>
                  </a:cubicBezTo>
                  <a:cubicBezTo>
                    <a:pt x="531866" y="903623"/>
                    <a:pt x="515862" y="887619"/>
                    <a:pt x="515862" y="867876"/>
                  </a:cubicBezTo>
                  <a:cubicBezTo>
                    <a:pt x="515862" y="848133"/>
                    <a:pt x="531866" y="832129"/>
                    <a:pt x="551609" y="832129"/>
                  </a:cubicBezTo>
                  <a:close/>
                  <a:moveTo>
                    <a:pt x="293678" y="832129"/>
                  </a:moveTo>
                  <a:cubicBezTo>
                    <a:pt x="313421" y="832129"/>
                    <a:pt x="329426" y="848133"/>
                    <a:pt x="329426" y="867876"/>
                  </a:cubicBezTo>
                  <a:cubicBezTo>
                    <a:pt x="329426" y="887619"/>
                    <a:pt x="313421" y="903623"/>
                    <a:pt x="293678" y="903623"/>
                  </a:cubicBezTo>
                  <a:cubicBezTo>
                    <a:pt x="273935" y="903623"/>
                    <a:pt x="257931" y="887619"/>
                    <a:pt x="257931" y="867876"/>
                  </a:cubicBezTo>
                  <a:cubicBezTo>
                    <a:pt x="257931" y="848133"/>
                    <a:pt x="273935" y="832129"/>
                    <a:pt x="293678" y="832129"/>
                  </a:cubicBezTo>
                  <a:close/>
                  <a:moveTo>
                    <a:pt x="35747" y="832129"/>
                  </a:moveTo>
                  <a:cubicBezTo>
                    <a:pt x="55490" y="832129"/>
                    <a:pt x="71495" y="848133"/>
                    <a:pt x="71495" y="867876"/>
                  </a:cubicBezTo>
                  <a:cubicBezTo>
                    <a:pt x="71495" y="887619"/>
                    <a:pt x="55490" y="903623"/>
                    <a:pt x="35747" y="903623"/>
                  </a:cubicBezTo>
                  <a:cubicBezTo>
                    <a:pt x="16004" y="903623"/>
                    <a:pt x="0" y="887619"/>
                    <a:pt x="0" y="867876"/>
                  </a:cubicBezTo>
                  <a:cubicBezTo>
                    <a:pt x="0" y="848133"/>
                    <a:pt x="16004" y="832129"/>
                    <a:pt x="35747" y="832129"/>
                  </a:cubicBezTo>
                  <a:close/>
                  <a:moveTo>
                    <a:pt x="809540" y="551910"/>
                  </a:moveTo>
                  <a:cubicBezTo>
                    <a:pt x="829283" y="551910"/>
                    <a:pt x="845288" y="567914"/>
                    <a:pt x="845288" y="587657"/>
                  </a:cubicBezTo>
                  <a:cubicBezTo>
                    <a:pt x="845288" y="607400"/>
                    <a:pt x="829283" y="623405"/>
                    <a:pt x="809540" y="623405"/>
                  </a:cubicBezTo>
                  <a:cubicBezTo>
                    <a:pt x="789797" y="623405"/>
                    <a:pt x="773793" y="607400"/>
                    <a:pt x="773793" y="587657"/>
                  </a:cubicBezTo>
                  <a:cubicBezTo>
                    <a:pt x="773793" y="567914"/>
                    <a:pt x="789797" y="551910"/>
                    <a:pt x="809540" y="551910"/>
                  </a:cubicBezTo>
                  <a:close/>
                  <a:moveTo>
                    <a:pt x="551609" y="551910"/>
                  </a:moveTo>
                  <a:cubicBezTo>
                    <a:pt x="571352" y="551910"/>
                    <a:pt x="587357" y="567914"/>
                    <a:pt x="587357" y="587657"/>
                  </a:cubicBezTo>
                  <a:cubicBezTo>
                    <a:pt x="587357" y="607400"/>
                    <a:pt x="571352" y="623405"/>
                    <a:pt x="551609" y="623405"/>
                  </a:cubicBezTo>
                  <a:cubicBezTo>
                    <a:pt x="531866" y="623405"/>
                    <a:pt x="515862" y="607400"/>
                    <a:pt x="515862" y="587657"/>
                  </a:cubicBezTo>
                  <a:cubicBezTo>
                    <a:pt x="515862" y="567914"/>
                    <a:pt x="531866" y="551910"/>
                    <a:pt x="551609" y="551910"/>
                  </a:cubicBezTo>
                  <a:close/>
                  <a:moveTo>
                    <a:pt x="293678" y="551910"/>
                  </a:moveTo>
                  <a:cubicBezTo>
                    <a:pt x="313421" y="551910"/>
                    <a:pt x="329426" y="567914"/>
                    <a:pt x="329426" y="587657"/>
                  </a:cubicBezTo>
                  <a:cubicBezTo>
                    <a:pt x="329426" y="607400"/>
                    <a:pt x="313421" y="623405"/>
                    <a:pt x="293678" y="623405"/>
                  </a:cubicBezTo>
                  <a:cubicBezTo>
                    <a:pt x="273935" y="623405"/>
                    <a:pt x="257931" y="607400"/>
                    <a:pt x="257931" y="587657"/>
                  </a:cubicBezTo>
                  <a:cubicBezTo>
                    <a:pt x="257931" y="567914"/>
                    <a:pt x="273935" y="551910"/>
                    <a:pt x="293678" y="551910"/>
                  </a:cubicBezTo>
                  <a:close/>
                  <a:moveTo>
                    <a:pt x="35747" y="551910"/>
                  </a:moveTo>
                  <a:cubicBezTo>
                    <a:pt x="55490" y="551910"/>
                    <a:pt x="71495" y="567914"/>
                    <a:pt x="71495" y="587657"/>
                  </a:cubicBezTo>
                  <a:cubicBezTo>
                    <a:pt x="71495" y="607400"/>
                    <a:pt x="55490" y="623405"/>
                    <a:pt x="35747" y="623405"/>
                  </a:cubicBezTo>
                  <a:cubicBezTo>
                    <a:pt x="16004" y="623405"/>
                    <a:pt x="0" y="607400"/>
                    <a:pt x="0" y="587657"/>
                  </a:cubicBezTo>
                  <a:cubicBezTo>
                    <a:pt x="0" y="567914"/>
                    <a:pt x="16004" y="551910"/>
                    <a:pt x="35747" y="551910"/>
                  </a:cubicBezTo>
                  <a:close/>
                  <a:moveTo>
                    <a:pt x="809540" y="271692"/>
                  </a:moveTo>
                  <a:cubicBezTo>
                    <a:pt x="829283" y="271692"/>
                    <a:pt x="845288" y="287696"/>
                    <a:pt x="845288" y="307439"/>
                  </a:cubicBezTo>
                  <a:cubicBezTo>
                    <a:pt x="845288" y="327182"/>
                    <a:pt x="829283" y="343186"/>
                    <a:pt x="809540" y="343186"/>
                  </a:cubicBezTo>
                  <a:cubicBezTo>
                    <a:pt x="789797" y="343186"/>
                    <a:pt x="773793" y="327182"/>
                    <a:pt x="773793" y="307439"/>
                  </a:cubicBezTo>
                  <a:cubicBezTo>
                    <a:pt x="773793" y="287696"/>
                    <a:pt x="789797" y="271692"/>
                    <a:pt x="809540" y="271692"/>
                  </a:cubicBezTo>
                  <a:close/>
                  <a:moveTo>
                    <a:pt x="551609" y="271692"/>
                  </a:moveTo>
                  <a:cubicBezTo>
                    <a:pt x="571352" y="271692"/>
                    <a:pt x="587357" y="287696"/>
                    <a:pt x="587357" y="307439"/>
                  </a:cubicBezTo>
                  <a:cubicBezTo>
                    <a:pt x="587357" y="327182"/>
                    <a:pt x="571352" y="343186"/>
                    <a:pt x="551609" y="343186"/>
                  </a:cubicBezTo>
                  <a:cubicBezTo>
                    <a:pt x="531866" y="343186"/>
                    <a:pt x="515862" y="327182"/>
                    <a:pt x="515862" y="307439"/>
                  </a:cubicBezTo>
                  <a:cubicBezTo>
                    <a:pt x="515862" y="287696"/>
                    <a:pt x="531866" y="271692"/>
                    <a:pt x="551609" y="271692"/>
                  </a:cubicBezTo>
                  <a:close/>
                  <a:moveTo>
                    <a:pt x="293678" y="271692"/>
                  </a:moveTo>
                  <a:cubicBezTo>
                    <a:pt x="313421" y="271692"/>
                    <a:pt x="329426" y="287696"/>
                    <a:pt x="329426" y="307439"/>
                  </a:cubicBezTo>
                  <a:cubicBezTo>
                    <a:pt x="329426" y="327182"/>
                    <a:pt x="313421" y="343186"/>
                    <a:pt x="293678" y="343186"/>
                  </a:cubicBezTo>
                  <a:cubicBezTo>
                    <a:pt x="273935" y="343186"/>
                    <a:pt x="257931" y="327182"/>
                    <a:pt x="257931" y="307439"/>
                  </a:cubicBezTo>
                  <a:cubicBezTo>
                    <a:pt x="257931" y="287696"/>
                    <a:pt x="273935" y="271692"/>
                    <a:pt x="293678" y="271692"/>
                  </a:cubicBezTo>
                  <a:close/>
                  <a:moveTo>
                    <a:pt x="35747" y="271692"/>
                  </a:moveTo>
                  <a:cubicBezTo>
                    <a:pt x="55490" y="271692"/>
                    <a:pt x="71495" y="287696"/>
                    <a:pt x="71495" y="307439"/>
                  </a:cubicBezTo>
                  <a:cubicBezTo>
                    <a:pt x="71495" y="327182"/>
                    <a:pt x="55490" y="343186"/>
                    <a:pt x="35747" y="343186"/>
                  </a:cubicBezTo>
                  <a:cubicBezTo>
                    <a:pt x="16004" y="343186"/>
                    <a:pt x="0" y="327182"/>
                    <a:pt x="0" y="307439"/>
                  </a:cubicBezTo>
                  <a:cubicBezTo>
                    <a:pt x="0" y="287696"/>
                    <a:pt x="16004" y="271692"/>
                    <a:pt x="35747" y="271692"/>
                  </a:cubicBezTo>
                  <a:close/>
                  <a:moveTo>
                    <a:pt x="809540" y="0"/>
                  </a:moveTo>
                  <a:cubicBezTo>
                    <a:pt x="829283" y="0"/>
                    <a:pt x="845288" y="16004"/>
                    <a:pt x="845288" y="35747"/>
                  </a:cubicBezTo>
                  <a:cubicBezTo>
                    <a:pt x="845288" y="55490"/>
                    <a:pt x="829283" y="71495"/>
                    <a:pt x="809540" y="71495"/>
                  </a:cubicBezTo>
                  <a:cubicBezTo>
                    <a:pt x="789797" y="71495"/>
                    <a:pt x="773793" y="55490"/>
                    <a:pt x="773793" y="35747"/>
                  </a:cubicBezTo>
                  <a:cubicBezTo>
                    <a:pt x="773793" y="16004"/>
                    <a:pt x="789797" y="0"/>
                    <a:pt x="809540" y="0"/>
                  </a:cubicBezTo>
                  <a:close/>
                  <a:moveTo>
                    <a:pt x="551609" y="0"/>
                  </a:moveTo>
                  <a:cubicBezTo>
                    <a:pt x="571352" y="0"/>
                    <a:pt x="587357" y="16004"/>
                    <a:pt x="587357" y="35747"/>
                  </a:cubicBezTo>
                  <a:cubicBezTo>
                    <a:pt x="587357" y="55490"/>
                    <a:pt x="571352" y="71495"/>
                    <a:pt x="551609" y="71495"/>
                  </a:cubicBezTo>
                  <a:cubicBezTo>
                    <a:pt x="531866" y="71495"/>
                    <a:pt x="515862" y="55490"/>
                    <a:pt x="515862" y="35747"/>
                  </a:cubicBezTo>
                  <a:cubicBezTo>
                    <a:pt x="515862" y="16004"/>
                    <a:pt x="531866" y="0"/>
                    <a:pt x="551609" y="0"/>
                  </a:cubicBezTo>
                  <a:close/>
                  <a:moveTo>
                    <a:pt x="293678" y="0"/>
                  </a:moveTo>
                  <a:cubicBezTo>
                    <a:pt x="313421" y="0"/>
                    <a:pt x="329426" y="16004"/>
                    <a:pt x="329426" y="35747"/>
                  </a:cubicBezTo>
                  <a:cubicBezTo>
                    <a:pt x="329426" y="55490"/>
                    <a:pt x="313421" y="71495"/>
                    <a:pt x="293678" y="71495"/>
                  </a:cubicBezTo>
                  <a:cubicBezTo>
                    <a:pt x="273935" y="71495"/>
                    <a:pt x="257931" y="55490"/>
                    <a:pt x="257931" y="35747"/>
                  </a:cubicBezTo>
                  <a:cubicBezTo>
                    <a:pt x="257931" y="16004"/>
                    <a:pt x="273935" y="0"/>
                    <a:pt x="293678" y="0"/>
                  </a:cubicBezTo>
                  <a:close/>
                  <a:moveTo>
                    <a:pt x="35747" y="0"/>
                  </a:moveTo>
                  <a:cubicBezTo>
                    <a:pt x="55490" y="0"/>
                    <a:pt x="71495" y="16004"/>
                    <a:pt x="71495" y="35747"/>
                  </a:cubicBezTo>
                  <a:cubicBezTo>
                    <a:pt x="71495" y="55490"/>
                    <a:pt x="55490" y="71495"/>
                    <a:pt x="35747" y="71495"/>
                  </a:cubicBezTo>
                  <a:cubicBezTo>
                    <a:pt x="16004" y="71495"/>
                    <a:pt x="0" y="55490"/>
                    <a:pt x="0" y="35747"/>
                  </a:cubicBezTo>
                  <a:cubicBezTo>
                    <a:pt x="0" y="16004"/>
                    <a:pt x="16004" y="0"/>
                    <a:pt x="3574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 name="Group 7">
              <a:extLst>
                <a:ext uri="{FF2B5EF4-FFF2-40B4-BE49-F238E27FC236}">
                  <a16:creationId xmlns:a16="http://schemas.microsoft.com/office/drawing/2014/main" id="{F28217A7-B62C-4E4B-A3DC-48C9F58CA96E}"/>
                </a:ext>
              </a:extLst>
            </p:cNvPr>
            <p:cNvGrpSpPr/>
            <p:nvPr/>
          </p:nvGrpSpPr>
          <p:grpSpPr>
            <a:xfrm>
              <a:off x="8241050" y="-1027494"/>
              <a:ext cx="4237849" cy="4237844"/>
              <a:chOff x="-1158844" y="-1089470"/>
              <a:chExt cx="4518472" cy="4518469"/>
            </a:xfrm>
          </p:grpSpPr>
          <p:sp>
            <p:nvSpPr>
              <p:cNvPr id="12" name="Circle: Hollow 11">
                <a:extLst>
                  <a:ext uri="{FF2B5EF4-FFF2-40B4-BE49-F238E27FC236}">
                    <a16:creationId xmlns:a16="http://schemas.microsoft.com/office/drawing/2014/main" id="{9A9F733A-A2E9-4163-A866-E0C5A9176992}"/>
                  </a:ext>
                </a:extLst>
              </p:cNvPr>
              <p:cNvSpPr/>
              <p:nvPr/>
            </p:nvSpPr>
            <p:spPr>
              <a:xfrm>
                <a:off x="-1158844" y="-1089470"/>
                <a:ext cx="4518472" cy="4518469"/>
              </a:xfrm>
              <a:prstGeom prst="donut">
                <a:avLst>
                  <a:gd name="adj" fmla="val 1193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 name="Circle: Hollow 12">
                <a:extLst>
                  <a:ext uri="{FF2B5EF4-FFF2-40B4-BE49-F238E27FC236}">
                    <a16:creationId xmlns:a16="http://schemas.microsoft.com/office/drawing/2014/main" id="{D76A4B79-022E-4B9F-968E-F96A03A7ADCB}"/>
                  </a:ext>
                </a:extLst>
              </p:cNvPr>
              <p:cNvSpPr/>
              <p:nvPr/>
            </p:nvSpPr>
            <p:spPr>
              <a:xfrm>
                <a:off x="-913610" y="-844235"/>
                <a:ext cx="4028002" cy="4027998"/>
              </a:xfrm>
              <a:prstGeom prst="donut">
                <a:avLst>
                  <a:gd name="adj" fmla="val 10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grpSp>
          <p:nvGrpSpPr>
            <p:cNvPr id="9" name="Group 8">
              <a:extLst>
                <a:ext uri="{FF2B5EF4-FFF2-40B4-BE49-F238E27FC236}">
                  <a16:creationId xmlns:a16="http://schemas.microsoft.com/office/drawing/2014/main" id="{802C9C4B-B0C8-491F-BAF2-417103EF7971}"/>
                </a:ext>
              </a:extLst>
            </p:cNvPr>
            <p:cNvGrpSpPr/>
            <p:nvPr/>
          </p:nvGrpSpPr>
          <p:grpSpPr>
            <a:xfrm>
              <a:off x="-247316" y="4778662"/>
              <a:ext cx="4158682" cy="4158676"/>
              <a:chOff x="10325446" y="4991448"/>
              <a:chExt cx="3733108" cy="3733104"/>
            </a:xfrm>
          </p:grpSpPr>
          <p:sp>
            <p:nvSpPr>
              <p:cNvPr id="10" name="Circle: Hollow 9">
                <a:extLst>
                  <a:ext uri="{FF2B5EF4-FFF2-40B4-BE49-F238E27FC236}">
                    <a16:creationId xmlns:a16="http://schemas.microsoft.com/office/drawing/2014/main" id="{D420FF14-A157-4745-9DDD-608D6C05DE03}"/>
                  </a:ext>
                </a:extLst>
              </p:cNvPr>
              <p:cNvSpPr/>
              <p:nvPr/>
            </p:nvSpPr>
            <p:spPr>
              <a:xfrm>
                <a:off x="10325446" y="4991448"/>
                <a:ext cx="3733108" cy="3733104"/>
              </a:xfrm>
              <a:prstGeom prst="donut">
                <a:avLst>
                  <a:gd name="adj" fmla="val 11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1" name="Circle: Hollow 10">
                <a:extLst>
                  <a:ext uri="{FF2B5EF4-FFF2-40B4-BE49-F238E27FC236}">
                    <a16:creationId xmlns:a16="http://schemas.microsoft.com/office/drawing/2014/main" id="{A0875A3F-B4DC-4F49-89BD-19E8C9B57F2D}"/>
                  </a:ext>
                </a:extLst>
              </p:cNvPr>
              <p:cNvSpPr/>
              <p:nvPr/>
            </p:nvSpPr>
            <p:spPr>
              <a:xfrm>
                <a:off x="10528298" y="5194300"/>
                <a:ext cx="3327404" cy="3327400"/>
              </a:xfrm>
              <a:prstGeom prst="donut">
                <a:avLst>
                  <a:gd name="adj" fmla="val 10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grpSp>
      <p:sp>
        <p:nvSpPr>
          <p:cNvPr id="5" name="Picture Placeholder 4">
            <a:extLst>
              <a:ext uri="{FF2B5EF4-FFF2-40B4-BE49-F238E27FC236}">
                <a16:creationId xmlns:a16="http://schemas.microsoft.com/office/drawing/2014/main" id="{826E79FD-5309-486D-A847-8076C2E3078B}"/>
              </a:ext>
            </a:extLst>
          </p:cNvPr>
          <p:cNvSpPr>
            <a:spLocks noGrp="1"/>
          </p:cNvSpPr>
          <p:nvPr>
            <p:ph type="pic" sz="quarter" idx="10"/>
          </p:nvPr>
        </p:nvSpPr>
        <p:spPr>
          <a:xfrm>
            <a:off x="1832025" y="1030514"/>
            <a:ext cx="8527950" cy="4796972"/>
          </a:xfrm>
          <a:custGeom>
            <a:avLst/>
            <a:gdLst>
              <a:gd name="connsiteX0" fmla="*/ 0 w 8527950"/>
              <a:gd name="connsiteY0" fmla="*/ 0 h 4796972"/>
              <a:gd name="connsiteX1" fmla="*/ 8527950 w 8527950"/>
              <a:gd name="connsiteY1" fmla="*/ 0 h 4796972"/>
              <a:gd name="connsiteX2" fmla="*/ 8527950 w 8527950"/>
              <a:gd name="connsiteY2" fmla="*/ 4796972 h 4796972"/>
              <a:gd name="connsiteX3" fmla="*/ 0 w 8527950"/>
              <a:gd name="connsiteY3" fmla="*/ 4796972 h 4796972"/>
            </a:gdLst>
            <a:ahLst/>
            <a:cxnLst>
              <a:cxn ang="0">
                <a:pos x="connsiteX0" y="connsiteY0"/>
              </a:cxn>
              <a:cxn ang="0">
                <a:pos x="connsiteX1" y="connsiteY1"/>
              </a:cxn>
              <a:cxn ang="0">
                <a:pos x="connsiteX2" y="connsiteY2"/>
              </a:cxn>
              <a:cxn ang="0">
                <a:pos x="connsiteX3" y="connsiteY3"/>
              </a:cxn>
            </a:cxnLst>
            <a:rect l="l" t="t" r="r" b="b"/>
            <a:pathLst>
              <a:path w="8527950" h="4796972">
                <a:moveTo>
                  <a:pt x="0" y="0"/>
                </a:moveTo>
                <a:lnTo>
                  <a:pt x="8527950" y="0"/>
                </a:lnTo>
                <a:lnTo>
                  <a:pt x="8527950" y="4796972"/>
                </a:lnTo>
                <a:lnTo>
                  <a:pt x="0" y="4796972"/>
                </a:lnTo>
                <a:close/>
              </a:path>
            </a:pathLst>
          </a:custGeom>
          <a:pattFill prst="divot">
            <a:fgClr>
              <a:schemeClr val="accent1"/>
            </a:fgClr>
            <a:bgClr>
              <a:schemeClr val="bg1"/>
            </a:bgClr>
          </a:pattFill>
        </p:spPr>
        <p:txBody>
          <a:bodyPr wrap="square" anchor="ctr">
            <a:noAutofit/>
          </a:bodyPr>
          <a:lstStyle>
            <a:lvl1pPr marL="0" indent="0" algn="ctr">
              <a:buNone/>
              <a:defRPr sz="1200"/>
            </a:lvl1pPr>
          </a:lstStyle>
          <a:p>
            <a:endParaRPr lang="id-ID"/>
          </a:p>
        </p:txBody>
      </p:sp>
      <p:pic>
        <p:nvPicPr>
          <p:cNvPr id="15" name="Imagen 14">
            <a:extLst>
              <a:ext uri="{FF2B5EF4-FFF2-40B4-BE49-F238E27FC236}">
                <a16:creationId xmlns:a16="http://schemas.microsoft.com/office/drawing/2014/main" id="{A18D5025-08B2-4445-96D4-6ACF843C832A}"/>
              </a:ext>
            </a:extLst>
          </p:cNvPr>
          <p:cNvPicPr>
            <a:picLocks noChangeAspect="1"/>
          </p:cNvPicPr>
          <p:nvPr userDrawn="1"/>
        </p:nvPicPr>
        <p:blipFill>
          <a:blip r:embed="rId2"/>
          <a:stretch>
            <a:fillRect/>
          </a:stretch>
        </p:blipFill>
        <p:spPr>
          <a:xfrm>
            <a:off x="488564" y="322420"/>
            <a:ext cx="1779066" cy="496248"/>
          </a:xfrm>
          <a:prstGeom prst="rect">
            <a:avLst/>
          </a:prstGeom>
        </p:spPr>
      </p:pic>
    </p:spTree>
    <p:extLst>
      <p:ext uri="{BB962C8B-B14F-4D97-AF65-F5344CB8AC3E}">
        <p14:creationId xmlns:p14="http://schemas.microsoft.com/office/powerpoint/2010/main" val="35644622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30193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19D3CF5A-7A4C-4F21-B787-6C543CC23182}"/>
              </a:ext>
            </a:extLst>
          </p:cNvPr>
          <p:cNvGrpSpPr/>
          <p:nvPr userDrawn="1"/>
        </p:nvGrpSpPr>
        <p:grpSpPr>
          <a:xfrm>
            <a:off x="-1028700" y="-1200379"/>
            <a:ext cx="10925200" cy="10155967"/>
            <a:chOff x="-1028700" y="-1200379"/>
            <a:chExt cx="10925200" cy="10155967"/>
          </a:xfrm>
        </p:grpSpPr>
        <p:sp>
          <p:nvSpPr>
            <p:cNvPr id="3" name="Freeform: Shape 2">
              <a:extLst>
                <a:ext uri="{FF2B5EF4-FFF2-40B4-BE49-F238E27FC236}">
                  <a16:creationId xmlns:a16="http://schemas.microsoft.com/office/drawing/2014/main" id="{55C0D337-CB5B-4E5C-9CCB-4E3E301F70FC}"/>
                </a:ext>
              </a:extLst>
            </p:cNvPr>
            <p:cNvSpPr/>
            <p:nvPr userDrawn="1"/>
          </p:nvSpPr>
          <p:spPr>
            <a:xfrm>
              <a:off x="912433" y="659428"/>
              <a:ext cx="844276" cy="1453792"/>
            </a:xfrm>
            <a:custGeom>
              <a:avLst/>
              <a:gdLst>
                <a:gd name="connsiteX0" fmla="*/ 809540 w 845288"/>
                <a:gd name="connsiteY0" fmla="*/ 1384039 h 1455533"/>
                <a:gd name="connsiteX1" fmla="*/ 845288 w 845288"/>
                <a:gd name="connsiteY1" fmla="*/ 1419786 h 1455533"/>
                <a:gd name="connsiteX2" fmla="*/ 809540 w 845288"/>
                <a:gd name="connsiteY2" fmla="*/ 1455533 h 1455533"/>
                <a:gd name="connsiteX3" fmla="*/ 773793 w 845288"/>
                <a:gd name="connsiteY3" fmla="*/ 1419786 h 1455533"/>
                <a:gd name="connsiteX4" fmla="*/ 809540 w 845288"/>
                <a:gd name="connsiteY4" fmla="*/ 1384039 h 1455533"/>
                <a:gd name="connsiteX5" fmla="*/ 551609 w 845288"/>
                <a:gd name="connsiteY5" fmla="*/ 1384039 h 1455533"/>
                <a:gd name="connsiteX6" fmla="*/ 587357 w 845288"/>
                <a:gd name="connsiteY6" fmla="*/ 1419786 h 1455533"/>
                <a:gd name="connsiteX7" fmla="*/ 551609 w 845288"/>
                <a:gd name="connsiteY7" fmla="*/ 1455533 h 1455533"/>
                <a:gd name="connsiteX8" fmla="*/ 515862 w 845288"/>
                <a:gd name="connsiteY8" fmla="*/ 1419786 h 1455533"/>
                <a:gd name="connsiteX9" fmla="*/ 551609 w 845288"/>
                <a:gd name="connsiteY9" fmla="*/ 1384039 h 1455533"/>
                <a:gd name="connsiteX10" fmla="*/ 293678 w 845288"/>
                <a:gd name="connsiteY10" fmla="*/ 1384039 h 1455533"/>
                <a:gd name="connsiteX11" fmla="*/ 329426 w 845288"/>
                <a:gd name="connsiteY11" fmla="*/ 1419786 h 1455533"/>
                <a:gd name="connsiteX12" fmla="*/ 293678 w 845288"/>
                <a:gd name="connsiteY12" fmla="*/ 1455533 h 1455533"/>
                <a:gd name="connsiteX13" fmla="*/ 257931 w 845288"/>
                <a:gd name="connsiteY13" fmla="*/ 1419786 h 1455533"/>
                <a:gd name="connsiteX14" fmla="*/ 293678 w 845288"/>
                <a:gd name="connsiteY14" fmla="*/ 1384039 h 1455533"/>
                <a:gd name="connsiteX15" fmla="*/ 35747 w 845288"/>
                <a:gd name="connsiteY15" fmla="*/ 1384039 h 1455533"/>
                <a:gd name="connsiteX16" fmla="*/ 71495 w 845288"/>
                <a:gd name="connsiteY16" fmla="*/ 1419786 h 1455533"/>
                <a:gd name="connsiteX17" fmla="*/ 35747 w 845288"/>
                <a:gd name="connsiteY17" fmla="*/ 1455533 h 1455533"/>
                <a:gd name="connsiteX18" fmla="*/ 0 w 845288"/>
                <a:gd name="connsiteY18" fmla="*/ 1419786 h 1455533"/>
                <a:gd name="connsiteX19" fmla="*/ 35747 w 845288"/>
                <a:gd name="connsiteY19" fmla="*/ 1384039 h 1455533"/>
                <a:gd name="connsiteX20" fmla="*/ 809540 w 845288"/>
                <a:gd name="connsiteY20" fmla="*/ 1103820 h 1455533"/>
                <a:gd name="connsiteX21" fmla="*/ 845288 w 845288"/>
                <a:gd name="connsiteY21" fmla="*/ 1139567 h 1455533"/>
                <a:gd name="connsiteX22" fmla="*/ 809540 w 845288"/>
                <a:gd name="connsiteY22" fmla="*/ 1175315 h 1455533"/>
                <a:gd name="connsiteX23" fmla="*/ 773793 w 845288"/>
                <a:gd name="connsiteY23" fmla="*/ 1139567 h 1455533"/>
                <a:gd name="connsiteX24" fmla="*/ 809540 w 845288"/>
                <a:gd name="connsiteY24" fmla="*/ 1103820 h 1455533"/>
                <a:gd name="connsiteX25" fmla="*/ 551609 w 845288"/>
                <a:gd name="connsiteY25" fmla="*/ 1103820 h 1455533"/>
                <a:gd name="connsiteX26" fmla="*/ 587357 w 845288"/>
                <a:gd name="connsiteY26" fmla="*/ 1139567 h 1455533"/>
                <a:gd name="connsiteX27" fmla="*/ 551609 w 845288"/>
                <a:gd name="connsiteY27" fmla="*/ 1175315 h 1455533"/>
                <a:gd name="connsiteX28" fmla="*/ 515862 w 845288"/>
                <a:gd name="connsiteY28" fmla="*/ 1139567 h 1455533"/>
                <a:gd name="connsiteX29" fmla="*/ 551609 w 845288"/>
                <a:gd name="connsiteY29" fmla="*/ 1103820 h 1455533"/>
                <a:gd name="connsiteX30" fmla="*/ 293678 w 845288"/>
                <a:gd name="connsiteY30" fmla="*/ 1103820 h 1455533"/>
                <a:gd name="connsiteX31" fmla="*/ 329426 w 845288"/>
                <a:gd name="connsiteY31" fmla="*/ 1139567 h 1455533"/>
                <a:gd name="connsiteX32" fmla="*/ 293678 w 845288"/>
                <a:gd name="connsiteY32" fmla="*/ 1175315 h 1455533"/>
                <a:gd name="connsiteX33" fmla="*/ 257931 w 845288"/>
                <a:gd name="connsiteY33" fmla="*/ 1139567 h 1455533"/>
                <a:gd name="connsiteX34" fmla="*/ 293678 w 845288"/>
                <a:gd name="connsiteY34" fmla="*/ 1103820 h 1455533"/>
                <a:gd name="connsiteX35" fmla="*/ 35747 w 845288"/>
                <a:gd name="connsiteY35" fmla="*/ 1103820 h 1455533"/>
                <a:gd name="connsiteX36" fmla="*/ 71495 w 845288"/>
                <a:gd name="connsiteY36" fmla="*/ 1139567 h 1455533"/>
                <a:gd name="connsiteX37" fmla="*/ 35747 w 845288"/>
                <a:gd name="connsiteY37" fmla="*/ 1175315 h 1455533"/>
                <a:gd name="connsiteX38" fmla="*/ 0 w 845288"/>
                <a:gd name="connsiteY38" fmla="*/ 1139567 h 1455533"/>
                <a:gd name="connsiteX39" fmla="*/ 35747 w 845288"/>
                <a:gd name="connsiteY39" fmla="*/ 1103820 h 1455533"/>
                <a:gd name="connsiteX40" fmla="*/ 809540 w 845288"/>
                <a:gd name="connsiteY40" fmla="*/ 832129 h 1455533"/>
                <a:gd name="connsiteX41" fmla="*/ 845288 w 845288"/>
                <a:gd name="connsiteY41" fmla="*/ 867876 h 1455533"/>
                <a:gd name="connsiteX42" fmla="*/ 809540 w 845288"/>
                <a:gd name="connsiteY42" fmla="*/ 903623 h 1455533"/>
                <a:gd name="connsiteX43" fmla="*/ 773793 w 845288"/>
                <a:gd name="connsiteY43" fmla="*/ 867876 h 1455533"/>
                <a:gd name="connsiteX44" fmla="*/ 809540 w 845288"/>
                <a:gd name="connsiteY44" fmla="*/ 832129 h 1455533"/>
                <a:gd name="connsiteX45" fmla="*/ 551609 w 845288"/>
                <a:gd name="connsiteY45" fmla="*/ 832129 h 1455533"/>
                <a:gd name="connsiteX46" fmla="*/ 587357 w 845288"/>
                <a:gd name="connsiteY46" fmla="*/ 867876 h 1455533"/>
                <a:gd name="connsiteX47" fmla="*/ 551609 w 845288"/>
                <a:gd name="connsiteY47" fmla="*/ 903623 h 1455533"/>
                <a:gd name="connsiteX48" fmla="*/ 515862 w 845288"/>
                <a:gd name="connsiteY48" fmla="*/ 867876 h 1455533"/>
                <a:gd name="connsiteX49" fmla="*/ 551609 w 845288"/>
                <a:gd name="connsiteY49" fmla="*/ 832129 h 1455533"/>
                <a:gd name="connsiteX50" fmla="*/ 293678 w 845288"/>
                <a:gd name="connsiteY50" fmla="*/ 832129 h 1455533"/>
                <a:gd name="connsiteX51" fmla="*/ 329426 w 845288"/>
                <a:gd name="connsiteY51" fmla="*/ 867876 h 1455533"/>
                <a:gd name="connsiteX52" fmla="*/ 293678 w 845288"/>
                <a:gd name="connsiteY52" fmla="*/ 903623 h 1455533"/>
                <a:gd name="connsiteX53" fmla="*/ 257931 w 845288"/>
                <a:gd name="connsiteY53" fmla="*/ 867876 h 1455533"/>
                <a:gd name="connsiteX54" fmla="*/ 293678 w 845288"/>
                <a:gd name="connsiteY54" fmla="*/ 832129 h 1455533"/>
                <a:gd name="connsiteX55" fmla="*/ 35747 w 845288"/>
                <a:gd name="connsiteY55" fmla="*/ 832129 h 1455533"/>
                <a:gd name="connsiteX56" fmla="*/ 71495 w 845288"/>
                <a:gd name="connsiteY56" fmla="*/ 867876 h 1455533"/>
                <a:gd name="connsiteX57" fmla="*/ 35747 w 845288"/>
                <a:gd name="connsiteY57" fmla="*/ 903623 h 1455533"/>
                <a:gd name="connsiteX58" fmla="*/ 0 w 845288"/>
                <a:gd name="connsiteY58" fmla="*/ 867876 h 1455533"/>
                <a:gd name="connsiteX59" fmla="*/ 35747 w 845288"/>
                <a:gd name="connsiteY59" fmla="*/ 832129 h 1455533"/>
                <a:gd name="connsiteX60" fmla="*/ 809540 w 845288"/>
                <a:gd name="connsiteY60" fmla="*/ 551910 h 1455533"/>
                <a:gd name="connsiteX61" fmla="*/ 845288 w 845288"/>
                <a:gd name="connsiteY61" fmla="*/ 587657 h 1455533"/>
                <a:gd name="connsiteX62" fmla="*/ 809540 w 845288"/>
                <a:gd name="connsiteY62" fmla="*/ 623405 h 1455533"/>
                <a:gd name="connsiteX63" fmla="*/ 773793 w 845288"/>
                <a:gd name="connsiteY63" fmla="*/ 587657 h 1455533"/>
                <a:gd name="connsiteX64" fmla="*/ 809540 w 845288"/>
                <a:gd name="connsiteY64" fmla="*/ 551910 h 1455533"/>
                <a:gd name="connsiteX65" fmla="*/ 551609 w 845288"/>
                <a:gd name="connsiteY65" fmla="*/ 551910 h 1455533"/>
                <a:gd name="connsiteX66" fmla="*/ 587357 w 845288"/>
                <a:gd name="connsiteY66" fmla="*/ 587657 h 1455533"/>
                <a:gd name="connsiteX67" fmla="*/ 551609 w 845288"/>
                <a:gd name="connsiteY67" fmla="*/ 623405 h 1455533"/>
                <a:gd name="connsiteX68" fmla="*/ 515862 w 845288"/>
                <a:gd name="connsiteY68" fmla="*/ 587657 h 1455533"/>
                <a:gd name="connsiteX69" fmla="*/ 551609 w 845288"/>
                <a:gd name="connsiteY69" fmla="*/ 551910 h 1455533"/>
                <a:gd name="connsiteX70" fmla="*/ 293678 w 845288"/>
                <a:gd name="connsiteY70" fmla="*/ 551910 h 1455533"/>
                <a:gd name="connsiteX71" fmla="*/ 329426 w 845288"/>
                <a:gd name="connsiteY71" fmla="*/ 587657 h 1455533"/>
                <a:gd name="connsiteX72" fmla="*/ 293678 w 845288"/>
                <a:gd name="connsiteY72" fmla="*/ 623405 h 1455533"/>
                <a:gd name="connsiteX73" fmla="*/ 257931 w 845288"/>
                <a:gd name="connsiteY73" fmla="*/ 587657 h 1455533"/>
                <a:gd name="connsiteX74" fmla="*/ 293678 w 845288"/>
                <a:gd name="connsiteY74" fmla="*/ 551910 h 1455533"/>
                <a:gd name="connsiteX75" fmla="*/ 35747 w 845288"/>
                <a:gd name="connsiteY75" fmla="*/ 551910 h 1455533"/>
                <a:gd name="connsiteX76" fmla="*/ 71495 w 845288"/>
                <a:gd name="connsiteY76" fmla="*/ 587657 h 1455533"/>
                <a:gd name="connsiteX77" fmla="*/ 35747 w 845288"/>
                <a:gd name="connsiteY77" fmla="*/ 623405 h 1455533"/>
                <a:gd name="connsiteX78" fmla="*/ 0 w 845288"/>
                <a:gd name="connsiteY78" fmla="*/ 587657 h 1455533"/>
                <a:gd name="connsiteX79" fmla="*/ 35747 w 845288"/>
                <a:gd name="connsiteY79" fmla="*/ 551910 h 1455533"/>
                <a:gd name="connsiteX80" fmla="*/ 809540 w 845288"/>
                <a:gd name="connsiteY80" fmla="*/ 271692 h 1455533"/>
                <a:gd name="connsiteX81" fmla="*/ 845288 w 845288"/>
                <a:gd name="connsiteY81" fmla="*/ 307439 h 1455533"/>
                <a:gd name="connsiteX82" fmla="*/ 809540 w 845288"/>
                <a:gd name="connsiteY82" fmla="*/ 343186 h 1455533"/>
                <a:gd name="connsiteX83" fmla="*/ 773793 w 845288"/>
                <a:gd name="connsiteY83" fmla="*/ 307439 h 1455533"/>
                <a:gd name="connsiteX84" fmla="*/ 809540 w 845288"/>
                <a:gd name="connsiteY84" fmla="*/ 271692 h 1455533"/>
                <a:gd name="connsiteX85" fmla="*/ 551609 w 845288"/>
                <a:gd name="connsiteY85" fmla="*/ 271692 h 1455533"/>
                <a:gd name="connsiteX86" fmla="*/ 587357 w 845288"/>
                <a:gd name="connsiteY86" fmla="*/ 307439 h 1455533"/>
                <a:gd name="connsiteX87" fmla="*/ 551609 w 845288"/>
                <a:gd name="connsiteY87" fmla="*/ 343186 h 1455533"/>
                <a:gd name="connsiteX88" fmla="*/ 515862 w 845288"/>
                <a:gd name="connsiteY88" fmla="*/ 307439 h 1455533"/>
                <a:gd name="connsiteX89" fmla="*/ 551609 w 845288"/>
                <a:gd name="connsiteY89" fmla="*/ 271692 h 1455533"/>
                <a:gd name="connsiteX90" fmla="*/ 293678 w 845288"/>
                <a:gd name="connsiteY90" fmla="*/ 271692 h 1455533"/>
                <a:gd name="connsiteX91" fmla="*/ 329426 w 845288"/>
                <a:gd name="connsiteY91" fmla="*/ 307439 h 1455533"/>
                <a:gd name="connsiteX92" fmla="*/ 293678 w 845288"/>
                <a:gd name="connsiteY92" fmla="*/ 343186 h 1455533"/>
                <a:gd name="connsiteX93" fmla="*/ 257931 w 845288"/>
                <a:gd name="connsiteY93" fmla="*/ 307439 h 1455533"/>
                <a:gd name="connsiteX94" fmla="*/ 293678 w 845288"/>
                <a:gd name="connsiteY94" fmla="*/ 271692 h 1455533"/>
                <a:gd name="connsiteX95" fmla="*/ 35747 w 845288"/>
                <a:gd name="connsiteY95" fmla="*/ 271692 h 1455533"/>
                <a:gd name="connsiteX96" fmla="*/ 71495 w 845288"/>
                <a:gd name="connsiteY96" fmla="*/ 307439 h 1455533"/>
                <a:gd name="connsiteX97" fmla="*/ 35747 w 845288"/>
                <a:gd name="connsiteY97" fmla="*/ 343186 h 1455533"/>
                <a:gd name="connsiteX98" fmla="*/ 0 w 845288"/>
                <a:gd name="connsiteY98" fmla="*/ 307439 h 1455533"/>
                <a:gd name="connsiteX99" fmla="*/ 35747 w 845288"/>
                <a:gd name="connsiteY99" fmla="*/ 271692 h 1455533"/>
                <a:gd name="connsiteX100" fmla="*/ 809540 w 845288"/>
                <a:gd name="connsiteY100" fmla="*/ 0 h 1455533"/>
                <a:gd name="connsiteX101" fmla="*/ 845288 w 845288"/>
                <a:gd name="connsiteY101" fmla="*/ 35747 h 1455533"/>
                <a:gd name="connsiteX102" fmla="*/ 809540 w 845288"/>
                <a:gd name="connsiteY102" fmla="*/ 71495 h 1455533"/>
                <a:gd name="connsiteX103" fmla="*/ 773793 w 845288"/>
                <a:gd name="connsiteY103" fmla="*/ 35747 h 1455533"/>
                <a:gd name="connsiteX104" fmla="*/ 809540 w 845288"/>
                <a:gd name="connsiteY104" fmla="*/ 0 h 1455533"/>
                <a:gd name="connsiteX105" fmla="*/ 551609 w 845288"/>
                <a:gd name="connsiteY105" fmla="*/ 0 h 1455533"/>
                <a:gd name="connsiteX106" fmla="*/ 587357 w 845288"/>
                <a:gd name="connsiteY106" fmla="*/ 35747 h 1455533"/>
                <a:gd name="connsiteX107" fmla="*/ 551609 w 845288"/>
                <a:gd name="connsiteY107" fmla="*/ 71495 h 1455533"/>
                <a:gd name="connsiteX108" fmla="*/ 515862 w 845288"/>
                <a:gd name="connsiteY108" fmla="*/ 35747 h 1455533"/>
                <a:gd name="connsiteX109" fmla="*/ 551609 w 845288"/>
                <a:gd name="connsiteY109" fmla="*/ 0 h 1455533"/>
                <a:gd name="connsiteX110" fmla="*/ 293678 w 845288"/>
                <a:gd name="connsiteY110" fmla="*/ 0 h 1455533"/>
                <a:gd name="connsiteX111" fmla="*/ 329426 w 845288"/>
                <a:gd name="connsiteY111" fmla="*/ 35747 h 1455533"/>
                <a:gd name="connsiteX112" fmla="*/ 293678 w 845288"/>
                <a:gd name="connsiteY112" fmla="*/ 71495 h 1455533"/>
                <a:gd name="connsiteX113" fmla="*/ 257931 w 845288"/>
                <a:gd name="connsiteY113" fmla="*/ 35747 h 1455533"/>
                <a:gd name="connsiteX114" fmla="*/ 293678 w 845288"/>
                <a:gd name="connsiteY114" fmla="*/ 0 h 1455533"/>
                <a:gd name="connsiteX115" fmla="*/ 35747 w 845288"/>
                <a:gd name="connsiteY115" fmla="*/ 0 h 1455533"/>
                <a:gd name="connsiteX116" fmla="*/ 71495 w 845288"/>
                <a:gd name="connsiteY116" fmla="*/ 35747 h 1455533"/>
                <a:gd name="connsiteX117" fmla="*/ 35747 w 845288"/>
                <a:gd name="connsiteY117" fmla="*/ 71495 h 1455533"/>
                <a:gd name="connsiteX118" fmla="*/ 0 w 845288"/>
                <a:gd name="connsiteY118" fmla="*/ 35747 h 1455533"/>
                <a:gd name="connsiteX119" fmla="*/ 35747 w 845288"/>
                <a:gd name="connsiteY119" fmla="*/ 0 h 145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845288" h="1455533">
                  <a:moveTo>
                    <a:pt x="809540" y="1384039"/>
                  </a:moveTo>
                  <a:cubicBezTo>
                    <a:pt x="829283" y="1384039"/>
                    <a:pt x="845288" y="1400043"/>
                    <a:pt x="845288" y="1419786"/>
                  </a:cubicBezTo>
                  <a:cubicBezTo>
                    <a:pt x="845288" y="1439529"/>
                    <a:pt x="829283" y="1455533"/>
                    <a:pt x="809540" y="1455533"/>
                  </a:cubicBezTo>
                  <a:cubicBezTo>
                    <a:pt x="789797" y="1455533"/>
                    <a:pt x="773793" y="1439529"/>
                    <a:pt x="773793" y="1419786"/>
                  </a:cubicBezTo>
                  <a:cubicBezTo>
                    <a:pt x="773793" y="1400043"/>
                    <a:pt x="789797" y="1384039"/>
                    <a:pt x="809540" y="1384039"/>
                  </a:cubicBezTo>
                  <a:close/>
                  <a:moveTo>
                    <a:pt x="551609" y="1384039"/>
                  </a:moveTo>
                  <a:cubicBezTo>
                    <a:pt x="571352" y="1384039"/>
                    <a:pt x="587357" y="1400043"/>
                    <a:pt x="587357" y="1419786"/>
                  </a:cubicBezTo>
                  <a:cubicBezTo>
                    <a:pt x="587357" y="1439529"/>
                    <a:pt x="571352" y="1455533"/>
                    <a:pt x="551609" y="1455533"/>
                  </a:cubicBezTo>
                  <a:cubicBezTo>
                    <a:pt x="531866" y="1455533"/>
                    <a:pt x="515862" y="1439529"/>
                    <a:pt x="515862" y="1419786"/>
                  </a:cubicBezTo>
                  <a:cubicBezTo>
                    <a:pt x="515862" y="1400043"/>
                    <a:pt x="531866" y="1384039"/>
                    <a:pt x="551609" y="1384039"/>
                  </a:cubicBezTo>
                  <a:close/>
                  <a:moveTo>
                    <a:pt x="293678" y="1384039"/>
                  </a:moveTo>
                  <a:cubicBezTo>
                    <a:pt x="313421" y="1384039"/>
                    <a:pt x="329426" y="1400043"/>
                    <a:pt x="329426" y="1419786"/>
                  </a:cubicBezTo>
                  <a:cubicBezTo>
                    <a:pt x="329426" y="1439529"/>
                    <a:pt x="313421" y="1455533"/>
                    <a:pt x="293678" y="1455533"/>
                  </a:cubicBezTo>
                  <a:cubicBezTo>
                    <a:pt x="273935" y="1455533"/>
                    <a:pt x="257931" y="1439529"/>
                    <a:pt x="257931" y="1419786"/>
                  </a:cubicBezTo>
                  <a:cubicBezTo>
                    <a:pt x="257931" y="1400043"/>
                    <a:pt x="273935" y="1384039"/>
                    <a:pt x="293678" y="1384039"/>
                  </a:cubicBezTo>
                  <a:close/>
                  <a:moveTo>
                    <a:pt x="35747" y="1384039"/>
                  </a:moveTo>
                  <a:cubicBezTo>
                    <a:pt x="55490" y="1384039"/>
                    <a:pt x="71495" y="1400043"/>
                    <a:pt x="71495" y="1419786"/>
                  </a:cubicBezTo>
                  <a:cubicBezTo>
                    <a:pt x="71495" y="1439529"/>
                    <a:pt x="55490" y="1455533"/>
                    <a:pt x="35747" y="1455533"/>
                  </a:cubicBezTo>
                  <a:cubicBezTo>
                    <a:pt x="16004" y="1455533"/>
                    <a:pt x="0" y="1439529"/>
                    <a:pt x="0" y="1419786"/>
                  </a:cubicBezTo>
                  <a:cubicBezTo>
                    <a:pt x="0" y="1400043"/>
                    <a:pt x="16004" y="1384039"/>
                    <a:pt x="35747" y="1384039"/>
                  </a:cubicBezTo>
                  <a:close/>
                  <a:moveTo>
                    <a:pt x="809540" y="1103820"/>
                  </a:moveTo>
                  <a:cubicBezTo>
                    <a:pt x="829283" y="1103820"/>
                    <a:pt x="845288" y="1119824"/>
                    <a:pt x="845288" y="1139567"/>
                  </a:cubicBezTo>
                  <a:cubicBezTo>
                    <a:pt x="845288" y="1159310"/>
                    <a:pt x="829283" y="1175315"/>
                    <a:pt x="809540" y="1175315"/>
                  </a:cubicBezTo>
                  <a:cubicBezTo>
                    <a:pt x="789797" y="1175315"/>
                    <a:pt x="773793" y="1159310"/>
                    <a:pt x="773793" y="1139567"/>
                  </a:cubicBezTo>
                  <a:cubicBezTo>
                    <a:pt x="773793" y="1119824"/>
                    <a:pt x="789797" y="1103820"/>
                    <a:pt x="809540" y="1103820"/>
                  </a:cubicBezTo>
                  <a:close/>
                  <a:moveTo>
                    <a:pt x="551609" y="1103820"/>
                  </a:moveTo>
                  <a:cubicBezTo>
                    <a:pt x="571352" y="1103820"/>
                    <a:pt x="587357" y="1119824"/>
                    <a:pt x="587357" y="1139567"/>
                  </a:cubicBezTo>
                  <a:cubicBezTo>
                    <a:pt x="587357" y="1159310"/>
                    <a:pt x="571352" y="1175315"/>
                    <a:pt x="551609" y="1175315"/>
                  </a:cubicBezTo>
                  <a:cubicBezTo>
                    <a:pt x="531866" y="1175315"/>
                    <a:pt x="515862" y="1159310"/>
                    <a:pt x="515862" y="1139567"/>
                  </a:cubicBezTo>
                  <a:cubicBezTo>
                    <a:pt x="515862" y="1119824"/>
                    <a:pt x="531866" y="1103820"/>
                    <a:pt x="551609" y="1103820"/>
                  </a:cubicBezTo>
                  <a:close/>
                  <a:moveTo>
                    <a:pt x="293678" y="1103820"/>
                  </a:moveTo>
                  <a:cubicBezTo>
                    <a:pt x="313421" y="1103820"/>
                    <a:pt x="329426" y="1119824"/>
                    <a:pt x="329426" y="1139567"/>
                  </a:cubicBezTo>
                  <a:cubicBezTo>
                    <a:pt x="329426" y="1159310"/>
                    <a:pt x="313421" y="1175315"/>
                    <a:pt x="293678" y="1175315"/>
                  </a:cubicBezTo>
                  <a:cubicBezTo>
                    <a:pt x="273935" y="1175315"/>
                    <a:pt x="257931" y="1159310"/>
                    <a:pt x="257931" y="1139567"/>
                  </a:cubicBezTo>
                  <a:cubicBezTo>
                    <a:pt x="257931" y="1119824"/>
                    <a:pt x="273935" y="1103820"/>
                    <a:pt x="293678" y="1103820"/>
                  </a:cubicBezTo>
                  <a:close/>
                  <a:moveTo>
                    <a:pt x="35747" y="1103820"/>
                  </a:moveTo>
                  <a:cubicBezTo>
                    <a:pt x="55490" y="1103820"/>
                    <a:pt x="71495" y="1119824"/>
                    <a:pt x="71495" y="1139567"/>
                  </a:cubicBezTo>
                  <a:cubicBezTo>
                    <a:pt x="71495" y="1159310"/>
                    <a:pt x="55490" y="1175315"/>
                    <a:pt x="35747" y="1175315"/>
                  </a:cubicBezTo>
                  <a:cubicBezTo>
                    <a:pt x="16004" y="1175315"/>
                    <a:pt x="0" y="1159310"/>
                    <a:pt x="0" y="1139567"/>
                  </a:cubicBezTo>
                  <a:cubicBezTo>
                    <a:pt x="0" y="1119824"/>
                    <a:pt x="16004" y="1103820"/>
                    <a:pt x="35747" y="1103820"/>
                  </a:cubicBezTo>
                  <a:close/>
                  <a:moveTo>
                    <a:pt x="809540" y="832129"/>
                  </a:moveTo>
                  <a:cubicBezTo>
                    <a:pt x="829283" y="832129"/>
                    <a:pt x="845288" y="848133"/>
                    <a:pt x="845288" y="867876"/>
                  </a:cubicBezTo>
                  <a:cubicBezTo>
                    <a:pt x="845288" y="887619"/>
                    <a:pt x="829283" y="903623"/>
                    <a:pt x="809540" y="903623"/>
                  </a:cubicBezTo>
                  <a:cubicBezTo>
                    <a:pt x="789797" y="903623"/>
                    <a:pt x="773793" y="887619"/>
                    <a:pt x="773793" y="867876"/>
                  </a:cubicBezTo>
                  <a:cubicBezTo>
                    <a:pt x="773793" y="848133"/>
                    <a:pt x="789797" y="832129"/>
                    <a:pt x="809540" y="832129"/>
                  </a:cubicBezTo>
                  <a:close/>
                  <a:moveTo>
                    <a:pt x="551609" y="832129"/>
                  </a:moveTo>
                  <a:cubicBezTo>
                    <a:pt x="571352" y="832129"/>
                    <a:pt x="587357" y="848133"/>
                    <a:pt x="587357" y="867876"/>
                  </a:cubicBezTo>
                  <a:cubicBezTo>
                    <a:pt x="587357" y="887619"/>
                    <a:pt x="571352" y="903623"/>
                    <a:pt x="551609" y="903623"/>
                  </a:cubicBezTo>
                  <a:cubicBezTo>
                    <a:pt x="531866" y="903623"/>
                    <a:pt x="515862" y="887619"/>
                    <a:pt x="515862" y="867876"/>
                  </a:cubicBezTo>
                  <a:cubicBezTo>
                    <a:pt x="515862" y="848133"/>
                    <a:pt x="531866" y="832129"/>
                    <a:pt x="551609" y="832129"/>
                  </a:cubicBezTo>
                  <a:close/>
                  <a:moveTo>
                    <a:pt x="293678" y="832129"/>
                  </a:moveTo>
                  <a:cubicBezTo>
                    <a:pt x="313421" y="832129"/>
                    <a:pt x="329426" y="848133"/>
                    <a:pt x="329426" y="867876"/>
                  </a:cubicBezTo>
                  <a:cubicBezTo>
                    <a:pt x="329426" y="887619"/>
                    <a:pt x="313421" y="903623"/>
                    <a:pt x="293678" y="903623"/>
                  </a:cubicBezTo>
                  <a:cubicBezTo>
                    <a:pt x="273935" y="903623"/>
                    <a:pt x="257931" y="887619"/>
                    <a:pt x="257931" y="867876"/>
                  </a:cubicBezTo>
                  <a:cubicBezTo>
                    <a:pt x="257931" y="848133"/>
                    <a:pt x="273935" y="832129"/>
                    <a:pt x="293678" y="832129"/>
                  </a:cubicBezTo>
                  <a:close/>
                  <a:moveTo>
                    <a:pt x="35747" y="832129"/>
                  </a:moveTo>
                  <a:cubicBezTo>
                    <a:pt x="55490" y="832129"/>
                    <a:pt x="71495" y="848133"/>
                    <a:pt x="71495" y="867876"/>
                  </a:cubicBezTo>
                  <a:cubicBezTo>
                    <a:pt x="71495" y="887619"/>
                    <a:pt x="55490" y="903623"/>
                    <a:pt x="35747" y="903623"/>
                  </a:cubicBezTo>
                  <a:cubicBezTo>
                    <a:pt x="16004" y="903623"/>
                    <a:pt x="0" y="887619"/>
                    <a:pt x="0" y="867876"/>
                  </a:cubicBezTo>
                  <a:cubicBezTo>
                    <a:pt x="0" y="848133"/>
                    <a:pt x="16004" y="832129"/>
                    <a:pt x="35747" y="832129"/>
                  </a:cubicBezTo>
                  <a:close/>
                  <a:moveTo>
                    <a:pt x="809540" y="551910"/>
                  </a:moveTo>
                  <a:cubicBezTo>
                    <a:pt x="829283" y="551910"/>
                    <a:pt x="845288" y="567914"/>
                    <a:pt x="845288" y="587657"/>
                  </a:cubicBezTo>
                  <a:cubicBezTo>
                    <a:pt x="845288" y="607400"/>
                    <a:pt x="829283" y="623405"/>
                    <a:pt x="809540" y="623405"/>
                  </a:cubicBezTo>
                  <a:cubicBezTo>
                    <a:pt x="789797" y="623405"/>
                    <a:pt x="773793" y="607400"/>
                    <a:pt x="773793" y="587657"/>
                  </a:cubicBezTo>
                  <a:cubicBezTo>
                    <a:pt x="773793" y="567914"/>
                    <a:pt x="789797" y="551910"/>
                    <a:pt x="809540" y="551910"/>
                  </a:cubicBezTo>
                  <a:close/>
                  <a:moveTo>
                    <a:pt x="551609" y="551910"/>
                  </a:moveTo>
                  <a:cubicBezTo>
                    <a:pt x="571352" y="551910"/>
                    <a:pt x="587357" y="567914"/>
                    <a:pt x="587357" y="587657"/>
                  </a:cubicBezTo>
                  <a:cubicBezTo>
                    <a:pt x="587357" y="607400"/>
                    <a:pt x="571352" y="623405"/>
                    <a:pt x="551609" y="623405"/>
                  </a:cubicBezTo>
                  <a:cubicBezTo>
                    <a:pt x="531866" y="623405"/>
                    <a:pt x="515862" y="607400"/>
                    <a:pt x="515862" y="587657"/>
                  </a:cubicBezTo>
                  <a:cubicBezTo>
                    <a:pt x="515862" y="567914"/>
                    <a:pt x="531866" y="551910"/>
                    <a:pt x="551609" y="551910"/>
                  </a:cubicBezTo>
                  <a:close/>
                  <a:moveTo>
                    <a:pt x="293678" y="551910"/>
                  </a:moveTo>
                  <a:cubicBezTo>
                    <a:pt x="313421" y="551910"/>
                    <a:pt x="329426" y="567914"/>
                    <a:pt x="329426" y="587657"/>
                  </a:cubicBezTo>
                  <a:cubicBezTo>
                    <a:pt x="329426" y="607400"/>
                    <a:pt x="313421" y="623405"/>
                    <a:pt x="293678" y="623405"/>
                  </a:cubicBezTo>
                  <a:cubicBezTo>
                    <a:pt x="273935" y="623405"/>
                    <a:pt x="257931" y="607400"/>
                    <a:pt x="257931" y="587657"/>
                  </a:cubicBezTo>
                  <a:cubicBezTo>
                    <a:pt x="257931" y="567914"/>
                    <a:pt x="273935" y="551910"/>
                    <a:pt x="293678" y="551910"/>
                  </a:cubicBezTo>
                  <a:close/>
                  <a:moveTo>
                    <a:pt x="35747" y="551910"/>
                  </a:moveTo>
                  <a:cubicBezTo>
                    <a:pt x="55490" y="551910"/>
                    <a:pt x="71495" y="567914"/>
                    <a:pt x="71495" y="587657"/>
                  </a:cubicBezTo>
                  <a:cubicBezTo>
                    <a:pt x="71495" y="607400"/>
                    <a:pt x="55490" y="623405"/>
                    <a:pt x="35747" y="623405"/>
                  </a:cubicBezTo>
                  <a:cubicBezTo>
                    <a:pt x="16004" y="623405"/>
                    <a:pt x="0" y="607400"/>
                    <a:pt x="0" y="587657"/>
                  </a:cubicBezTo>
                  <a:cubicBezTo>
                    <a:pt x="0" y="567914"/>
                    <a:pt x="16004" y="551910"/>
                    <a:pt x="35747" y="551910"/>
                  </a:cubicBezTo>
                  <a:close/>
                  <a:moveTo>
                    <a:pt x="809540" y="271692"/>
                  </a:moveTo>
                  <a:cubicBezTo>
                    <a:pt x="829283" y="271692"/>
                    <a:pt x="845288" y="287696"/>
                    <a:pt x="845288" y="307439"/>
                  </a:cubicBezTo>
                  <a:cubicBezTo>
                    <a:pt x="845288" y="327182"/>
                    <a:pt x="829283" y="343186"/>
                    <a:pt x="809540" y="343186"/>
                  </a:cubicBezTo>
                  <a:cubicBezTo>
                    <a:pt x="789797" y="343186"/>
                    <a:pt x="773793" y="327182"/>
                    <a:pt x="773793" y="307439"/>
                  </a:cubicBezTo>
                  <a:cubicBezTo>
                    <a:pt x="773793" y="287696"/>
                    <a:pt x="789797" y="271692"/>
                    <a:pt x="809540" y="271692"/>
                  </a:cubicBezTo>
                  <a:close/>
                  <a:moveTo>
                    <a:pt x="551609" y="271692"/>
                  </a:moveTo>
                  <a:cubicBezTo>
                    <a:pt x="571352" y="271692"/>
                    <a:pt x="587357" y="287696"/>
                    <a:pt x="587357" y="307439"/>
                  </a:cubicBezTo>
                  <a:cubicBezTo>
                    <a:pt x="587357" y="327182"/>
                    <a:pt x="571352" y="343186"/>
                    <a:pt x="551609" y="343186"/>
                  </a:cubicBezTo>
                  <a:cubicBezTo>
                    <a:pt x="531866" y="343186"/>
                    <a:pt x="515862" y="327182"/>
                    <a:pt x="515862" y="307439"/>
                  </a:cubicBezTo>
                  <a:cubicBezTo>
                    <a:pt x="515862" y="287696"/>
                    <a:pt x="531866" y="271692"/>
                    <a:pt x="551609" y="271692"/>
                  </a:cubicBezTo>
                  <a:close/>
                  <a:moveTo>
                    <a:pt x="293678" y="271692"/>
                  </a:moveTo>
                  <a:cubicBezTo>
                    <a:pt x="313421" y="271692"/>
                    <a:pt x="329426" y="287696"/>
                    <a:pt x="329426" y="307439"/>
                  </a:cubicBezTo>
                  <a:cubicBezTo>
                    <a:pt x="329426" y="327182"/>
                    <a:pt x="313421" y="343186"/>
                    <a:pt x="293678" y="343186"/>
                  </a:cubicBezTo>
                  <a:cubicBezTo>
                    <a:pt x="273935" y="343186"/>
                    <a:pt x="257931" y="327182"/>
                    <a:pt x="257931" y="307439"/>
                  </a:cubicBezTo>
                  <a:cubicBezTo>
                    <a:pt x="257931" y="287696"/>
                    <a:pt x="273935" y="271692"/>
                    <a:pt x="293678" y="271692"/>
                  </a:cubicBezTo>
                  <a:close/>
                  <a:moveTo>
                    <a:pt x="35747" y="271692"/>
                  </a:moveTo>
                  <a:cubicBezTo>
                    <a:pt x="55490" y="271692"/>
                    <a:pt x="71495" y="287696"/>
                    <a:pt x="71495" y="307439"/>
                  </a:cubicBezTo>
                  <a:cubicBezTo>
                    <a:pt x="71495" y="327182"/>
                    <a:pt x="55490" y="343186"/>
                    <a:pt x="35747" y="343186"/>
                  </a:cubicBezTo>
                  <a:cubicBezTo>
                    <a:pt x="16004" y="343186"/>
                    <a:pt x="0" y="327182"/>
                    <a:pt x="0" y="307439"/>
                  </a:cubicBezTo>
                  <a:cubicBezTo>
                    <a:pt x="0" y="287696"/>
                    <a:pt x="16004" y="271692"/>
                    <a:pt x="35747" y="271692"/>
                  </a:cubicBezTo>
                  <a:close/>
                  <a:moveTo>
                    <a:pt x="809540" y="0"/>
                  </a:moveTo>
                  <a:cubicBezTo>
                    <a:pt x="829283" y="0"/>
                    <a:pt x="845288" y="16004"/>
                    <a:pt x="845288" y="35747"/>
                  </a:cubicBezTo>
                  <a:cubicBezTo>
                    <a:pt x="845288" y="55490"/>
                    <a:pt x="829283" y="71495"/>
                    <a:pt x="809540" y="71495"/>
                  </a:cubicBezTo>
                  <a:cubicBezTo>
                    <a:pt x="789797" y="71495"/>
                    <a:pt x="773793" y="55490"/>
                    <a:pt x="773793" y="35747"/>
                  </a:cubicBezTo>
                  <a:cubicBezTo>
                    <a:pt x="773793" y="16004"/>
                    <a:pt x="789797" y="0"/>
                    <a:pt x="809540" y="0"/>
                  </a:cubicBezTo>
                  <a:close/>
                  <a:moveTo>
                    <a:pt x="551609" y="0"/>
                  </a:moveTo>
                  <a:cubicBezTo>
                    <a:pt x="571352" y="0"/>
                    <a:pt x="587357" y="16004"/>
                    <a:pt x="587357" y="35747"/>
                  </a:cubicBezTo>
                  <a:cubicBezTo>
                    <a:pt x="587357" y="55490"/>
                    <a:pt x="571352" y="71495"/>
                    <a:pt x="551609" y="71495"/>
                  </a:cubicBezTo>
                  <a:cubicBezTo>
                    <a:pt x="531866" y="71495"/>
                    <a:pt x="515862" y="55490"/>
                    <a:pt x="515862" y="35747"/>
                  </a:cubicBezTo>
                  <a:cubicBezTo>
                    <a:pt x="515862" y="16004"/>
                    <a:pt x="531866" y="0"/>
                    <a:pt x="551609" y="0"/>
                  </a:cubicBezTo>
                  <a:close/>
                  <a:moveTo>
                    <a:pt x="293678" y="0"/>
                  </a:moveTo>
                  <a:cubicBezTo>
                    <a:pt x="313421" y="0"/>
                    <a:pt x="329426" y="16004"/>
                    <a:pt x="329426" y="35747"/>
                  </a:cubicBezTo>
                  <a:cubicBezTo>
                    <a:pt x="329426" y="55490"/>
                    <a:pt x="313421" y="71495"/>
                    <a:pt x="293678" y="71495"/>
                  </a:cubicBezTo>
                  <a:cubicBezTo>
                    <a:pt x="273935" y="71495"/>
                    <a:pt x="257931" y="55490"/>
                    <a:pt x="257931" y="35747"/>
                  </a:cubicBezTo>
                  <a:cubicBezTo>
                    <a:pt x="257931" y="16004"/>
                    <a:pt x="273935" y="0"/>
                    <a:pt x="293678" y="0"/>
                  </a:cubicBezTo>
                  <a:close/>
                  <a:moveTo>
                    <a:pt x="35747" y="0"/>
                  </a:moveTo>
                  <a:cubicBezTo>
                    <a:pt x="55490" y="0"/>
                    <a:pt x="71495" y="16004"/>
                    <a:pt x="71495" y="35747"/>
                  </a:cubicBezTo>
                  <a:cubicBezTo>
                    <a:pt x="71495" y="55490"/>
                    <a:pt x="55490" y="71495"/>
                    <a:pt x="35747" y="71495"/>
                  </a:cubicBezTo>
                  <a:cubicBezTo>
                    <a:pt x="16004" y="71495"/>
                    <a:pt x="0" y="55490"/>
                    <a:pt x="0" y="35747"/>
                  </a:cubicBezTo>
                  <a:cubicBezTo>
                    <a:pt x="0" y="16004"/>
                    <a:pt x="16004" y="0"/>
                    <a:pt x="3574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 name="Group 3">
              <a:extLst>
                <a:ext uri="{FF2B5EF4-FFF2-40B4-BE49-F238E27FC236}">
                  <a16:creationId xmlns:a16="http://schemas.microsoft.com/office/drawing/2014/main" id="{E9152212-53F6-4D93-B34B-44775C60183F}"/>
                </a:ext>
              </a:extLst>
            </p:cNvPr>
            <p:cNvGrpSpPr/>
            <p:nvPr userDrawn="1"/>
          </p:nvGrpSpPr>
          <p:grpSpPr>
            <a:xfrm>
              <a:off x="-1028700" y="-1200379"/>
              <a:ext cx="4624944" cy="4624937"/>
              <a:chOff x="-1158844" y="-1089470"/>
              <a:chExt cx="4518472" cy="4518469"/>
            </a:xfrm>
          </p:grpSpPr>
          <p:sp>
            <p:nvSpPr>
              <p:cNvPr id="5" name="Circle: Hollow 4">
                <a:extLst>
                  <a:ext uri="{FF2B5EF4-FFF2-40B4-BE49-F238E27FC236}">
                    <a16:creationId xmlns:a16="http://schemas.microsoft.com/office/drawing/2014/main" id="{F2E45AA2-5BE3-4233-AEA3-78EB79F4D38B}"/>
                  </a:ext>
                </a:extLst>
              </p:cNvPr>
              <p:cNvSpPr/>
              <p:nvPr/>
            </p:nvSpPr>
            <p:spPr>
              <a:xfrm>
                <a:off x="-1158844" y="-1089470"/>
                <a:ext cx="4518472" cy="4518469"/>
              </a:xfrm>
              <a:prstGeom prst="donut">
                <a:avLst>
                  <a:gd name="adj" fmla="val 1193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6" name="Circle: Hollow 5">
                <a:extLst>
                  <a:ext uri="{FF2B5EF4-FFF2-40B4-BE49-F238E27FC236}">
                    <a16:creationId xmlns:a16="http://schemas.microsoft.com/office/drawing/2014/main" id="{DDDDD8A6-F57E-4638-871F-5F2BEC0CF82B}"/>
                  </a:ext>
                </a:extLst>
              </p:cNvPr>
              <p:cNvSpPr/>
              <p:nvPr/>
            </p:nvSpPr>
            <p:spPr>
              <a:xfrm>
                <a:off x="-913610" y="-844235"/>
                <a:ext cx="4028002" cy="4027998"/>
              </a:xfrm>
              <a:prstGeom prst="donut">
                <a:avLst>
                  <a:gd name="adj" fmla="val 10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grpSp>
          <p:nvGrpSpPr>
            <p:cNvPr id="13" name="Group 12">
              <a:extLst>
                <a:ext uri="{FF2B5EF4-FFF2-40B4-BE49-F238E27FC236}">
                  <a16:creationId xmlns:a16="http://schemas.microsoft.com/office/drawing/2014/main" id="{428DBE14-5F8B-4D62-A860-4B3B81A87FCB}"/>
                </a:ext>
              </a:extLst>
            </p:cNvPr>
            <p:cNvGrpSpPr/>
            <p:nvPr userDrawn="1"/>
          </p:nvGrpSpPr>
          <p:grpSpPr>
            <a:xfrm>
              <a:off x="6970050" y="6029142"/>
              <a:ext cx="2926450" cy="2926446"/>
              <a:chOff x="10325446" y="4991448"/>
              <a:chExt cx="3733108" cy="3733104"/>
            </a:xfrm>
          </p:grpSpPr>
          <p:sp>
            <p:nvSpPr>
              <p:cNvPr id="14" name="Circle: Hollow 13">
                <a:extLst>
                  <a:ext uri="{FF2B5EF4-FFF2-40B4-BE49-F238E27FC236}">
                    <a16:creationId xmlns:a16="http://schemas.microsoft.com/office/drawing/2014/main" id="{1C9CA657-B87D-42D4-A74D-CDF9724F2082}"/>
                  </a:ext>
                </a:extLst>
              </p:cNvPr>
              <p:cNvSpPr/>
              <p:nvPr/>
            </p:nvSpPr>
            <p:spPr>
              <a:xfrm>
                <a:off x="10325446" y="4991448"/>
                <a:ext cx="3733108" cy="3733104"/>
              </a:xfrm>
              <a:prstGeom prst="donut">
                <a:avLst>
                  <a:gd name="adj" fmla="val 119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5" name="Circle: Hollow 14">
                <a:extLst>
                  <a:ext uri="{FF2B5EF4-FFF2-40B4-BE49-F238E27FC236}">
                    <a16:creationId xmlns:a16="http://schemas.microsoft.com/office/drawing/2014/main" id="{3BDEEF94-9F64-46C7-B390-192668772225}"/>
                  </a:ext>
                </a:extLst>
              </p:cNvPr>
              <p:cNvSpPr/>
              <p:nvPr/>
            </p:nvSpPr>
            <p:spPr>
              <a:xfrm>
                <a:off x="10528298" y="5194300"/>
                <a:ext cx="3327404" cy="3327400"/>
              </a:xfrm>
              <a:prstGeom prst="donut">
                <a:avLst>
                  <a:gd name="adj" fmla="val 10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grpSp>
        <p:sp>
          <p:nvSpPr>
            <p:cNvPr id="16" name="Freeform: Shape 15">
              <a:extLst>
                <a:ext uri="{FF2B5EF4-FFF2-40B4-BE49-F238E27FC236}">
                  <a16:creationId xmlns:a16="http://schemas.microsoft.com/office/drawing/2014/main" id="{27CC9D3D-F8B4-41D3-8634-E284166A3E01}"/>
                </a:ext>
              </a:extLst>
            </p:cNvPr>
            <p:cNvSpPr/>
            <p:nvPr userDrawn="1"/>
          </p:nvSpPr>
          <p:spPr>
            <a:xfrm>
              <a:off x="8123443" y="6699250"/>
              <a:ext cx="619662" cy="1067020"/>
            </a:xfrm>
            <a:custGeom>
              <a:avLst/>
              <a:gdLst>
                <a:gd name="connsiteX0" fmla="*/ 809540 w 845288"/>
                <a:gd name="connsiteY0" fmla="*/ 1384039 h 1455533"/>
                <a:gd name="connsiteX1" fmla="*/ 845288 w 845288"/>
                <a:gd name="connsiteY1" fmla="*/ 1419786 h 1455533"/>
                <a:gd name="connsiteX2" fmla="*/ 809540 w 845288"/>
                <a:gd name="connsiteY2" fmla="*/ 1455533 h 1455533"/>
                <a:gd name="connsiteX3" fmla="*/ 773793 w 845288"/>
                <a:gd name="connsiteY3" fmla="*/ 1419786 h 1455533"/>
                <a:gd name="connsiteX4" fmla="*/ 809540 w 845288"/>
                <a:gd name="connsiteY4" fmla="*/ 1384039 h 1455533"/>
                <a:gd name="connsiteX5" fmla="*/ 551609 w 845288"/>
                <a:gd name="connsiteY5" fmla="*/ 1384039 h 1455533"/>
                <a:gd name="connsiteX6" fmla="*/ 587357 w 845288"/>
                <a:gd name="connsiteY6" fmla="*/ 1419786 h 1455533"/>
                <a:gd name="connsiteX7" fmla="*/ 551609 w 845288"/>
                <a:gd name="connsiteY7" fmla="*/ 1455533 h 1455533"/>
                <a:gd name="connsiteX8" fmla="*/ 515862 w 845288"/>
                <a:gd name="connsiteY8" fmla="*/ 1419786 h 1455533"/>
                <a:gd name="connsiteX9" fmla="*/ 551609 w 845288"/>
                <a:gd name="connsiteY9" fmla="*/ 1384039 h 1455533"/>
                <a:gd name="connsiteX10" fmla="*/ 293678 w 845288"/>
                <a:gd name="connsiteY10" fmla="*/ 1384039 h 1455533"/>
                <a:gd name="connsiteX11" fmla="*/ 329426 w 845288"/>
                <a:gd name="connsiteY11" fmla="*/ 1419786 h 1455533"/>
                <a:gd name="connsiteX12" fmla="*/ 293678 w 845288"/>
                <a:gd name="connsiteY12" fmla="*/ 1455533 h 1455533"/>
                <a:gd name="connsiteX13" fmla="*/ 257931 w 845288"/>
                <a:gd name="connsiteY13" fmla="*/ 1419786 h 1455533"/>
                <a:gd name="connsiteX14" fmla="*/ 293678 w 845288"/>
                <a:gd name="connsiteY14" fmla="*/ 1384039 h 1455533"/>
                <a:gd name="connsiteX15" fmla="*/ 35747 w 845288"/>
                <a:gd name="connsiteY15" fmla="*/ 1384039 h 1455533"/>
                <a:gd name="connsiteX16" fmla="*/ 71495 w 845288"/>
                <a:gd name="connsiteY16" fmla="*/ 1419786 h 1455533"/>
                <a:gd name="connsiteX17" fmla="*/ 35747 w 845288"/>
                <a:gd name="connsiteY17" fmla="*/ 1455533 h 1455533"/>
                <a:gd name="connsiteX18" fmla="*/ 0 w 845288"/>
                <a:gd name="connsiteY18" fmla="*/ 1419786 h 1455533"/>
                <a:gd name="connsiteX19" fmla="*/ 35747 w 845288"/>
                <a:gd name="connsiteY19" fmla="*/ 1384039 h 1455533"/>
                <a:gd name="connsiteX20" fmla="*/ 809540 w 845288"/>
                <a:gd name="connsiteY20" fmla="*/ 1103820 h 1455533"/>
                <a:gd name="connsiteX21" fmla="*/ 845288 w 845288"/>
                <a:gd name="connsiteY21" fmla="*/ 1139567 h 1455533"/>
                <a:gd name="connsiteX22" fmla="*/ 809540 w 845288"/>
                <a:gd name="connsiteY22" fmla="*/ 1175315 h 1455533"/>
                <a:gd name="connsiteX23" fmla="*/ 773793 w 845288"/>
                <a:gd name="connsiteY23" fmla="*/ 1139567 h 1455533"/>
                <a:gd name="connsiteX24" fmla="*/ 809540 w 845288"/>
                <a:gd name="connsiteY24" fmla="*/ 1103820 h 1455533"/>
                <a:gd name="connsiteX25" fmla="*/ 551609 w 845288"/>
                <a:gd name="connsiteY25" fmla="*/ 1103820 h 1455533"/>
                <a:gd name="connsiteX26" fmla="*/ 587357 w 845288"/>
                <a:gd name="connsiteY26" fmla="*/ 1139567 h 1455533"/>
                <a:gd name="connsiteX27" fmla="*/ 551609 w 845288"/>
                <a:gd name="connsiteY27" fmla="*/ 1175315 h 1455533"/>
                <a:gd name="connsiteX28" fmla="*/ 515862 w 845288"/>
                <a:gd name="connsiteY28" fmla="*/ 1139567 h 1455533"/>
                <a:gd name="connsiteX29" fmla="*/ 551609 w 845288"/>
                <a:gd name="connsiteY29" fmla="*/ 1103820 h 1455533"/>
                <a:gd name="connsiteX30" fmla="*/ 293678 w 845288"/>
                <a:gd name="connsiteY30" fmla="*/ 1103820 h 1455533"/>
                <a:gd name="connsiteX31" fmla="*/ 329426 w 845288"/>
                <a:gd name="connsiteY31" fmla="*/ 1139567 h 1455533"/>
                <a:gd name="connsiteX32" fmla="*/ 293678 w 845288"/>
                <a:gd name="connsiteY32" fmla="*/ 1175315 h 1455533"/>
                <a:gd name="connsiteX33" fmla="*/ 257931 w 845288"/>
                <a:gd name="connsiteY33" fmla="*/ 1139567 h 1455533"/>
                <a:gd name="connsiteX34" fmla="*/ 293678 w 845288"/>
                <a:gd name="connsiteY34" fmla="*/ 1103820 h 1455533"/>
                <a:gd name="connsiteX35" fmla="*/ 35747 w 845288"/>
                <a:gd name="connsiteY35" fmla="*/ 1103820 h 1455533"/>
                <a:gd name="connsiteX36" fmla="*/ 71495 w 845288"/>
                <a:gd name="connsiteY36" fmla="*/ 1139567 h 1455533"/>
                <a:gd name="connsiteX37" fmla="*/ 35747 w 845288"/>
                <a:gd name="connsiteY37" fmla="*/ 1175315 h 1455533"/>
                <a:gd name="connsiteX38" fmla="*/ 0 w 845288"/>
                <a:gd name="connsiteY38" fmla="*/ 1139567 h 1455533"/>
                <a:gd name="connsiteX39" fmla="*/ 35747 w 845288"/>
                <a:gd name="connsiteY39" fmla="*/ 1103820 h 1455533"/>
                <a:gd name="connsiteX40" fmla="*/ 809540 w 845288"/>
                <a:gd name="connsiteY40" fmla="*/ 832129 h 1455533"/>
                <a:gd name="connsiteX41" fmla="*/ 845288 w 845288"/>
                <a:gd name="connsiteY41" fmla="*/ 867876 h 1455533"/>
                <a:gd name="connsiteX42" fmla="*/ 809540 w 845288"/>
                <a:gd name="connsiteY42" fmla="*/ 903623 h 1455533"/>
                <a:gd name="connsiteX43" fmla="*/ 773793 w 845288"/>
                <a:gd name="connsiteY43" fmla="*/ 867876 h 1455533"/>
                <a:gd name="connsiteX44" fmla="*/ 809540 w 845288"/>
                <a:gd name="connsiteY44" fmla="*/ 832129 h 1455533"/>
                <a:gd name="connsiteX45" fmla="*/ 551609 w 845288"/>
                <a:gd name="connsiteY45" fmla="*/ 832129 h 1455533"/>
                <a:gd name="connsiteX46" fmla="*/ 587357 w 845288"/>
                <a:gd name="connsiteY46" fmla="*/ 867876 h 1455533"/>
                <a:gd name="connsiteX47" fmla="*/ 551609 w 845288"/>
                <a:gd name="connsiteY47" fmla="*/ 903623 h 1455533"/>
                <a:gd name="connsiteX48" fmla="*/ 515862 w 845288"/>
                <a:gd name="connsiteY48" fmla="*/ 867876 h 1455533"/>
                <a:gd name="connsiteX49" fmla="*/ 551609 w 845288"/>
                <a:gd name="connsiteY49" fmla="*/ 832129 h 1455533"/>
                <a:gd name="connsiteX50" fmla="*/ 293678 w 845288"/>
                <a:gd name="connsiteY50" fmla="*/ 832129 h 1455533"/>
                <a:gd name="connsiteX51" fmla="*/ 329426 w 845288"/>
                <a:gd name="connsiteY51" fmla="*/ 867876 h 1455533"/>
                <a:gd name="connsiteX52" fmla="*/ 293678 w 845288"/>
                <a:gd name="connsiteY52" fmla="*/ 903623 h 1455533"/>
                <a:gd name="connsiteX53" fmla="*/ 257931 w 845288"/>
                <a:gd name="connsiteY53" fmla="*/ 867876 h 1455533"/>
                <a:gd name="connsiteX54" fmla="*/ 293678 w 845288"/>
                <a:gd name="connsiteY54" fmla="*/ 832129 h 1455533"/>
                <a:gd name="connsiteX55" fmla="*/ 35747 w 845288"/>
                <a:gd name="connsiteY55" fmla="*/ 832129 h 1455533"/>
                <a:gd name="connsiteX56" fmla="*/ 71495 w 845288"/>
                <a:gd name="connsiteY56" fmla="*/ 867876 h 1455533"/>
                <a:gd name="connsiteX57" fmla="*/ 35747 w 845288"/>
                <a:gd name="connsiteY57" fmla="*/ 903623 h 1455533"/>
                <a:gd name="connsiteX58" fmla="*/ 0 w 845288"/>
                <a:gd name="connsiteY58" fmla="*/ 867876 h 1455533"/>
                <a:gd name="connsiteX59" fmla="*/ 35747 w 845288"/>
                <a:gd name="connsiteY59" fmla="*/ 832129 h 1455533"/>
                <a:gd name="connsiteX60" fmla="*/ 809540 w 845288"/>
                <a:gd name="connsiteY60" fmla="*/ 551910 h 1455533"/>
                <a:gd name="connsiteX61" fmla="*/ 845288 w 845288"/>
                <a:gd name="connsiteY61" fmla="*/ 587657 h 1455533"/>
                <a:gd name="connsiteX62" fmla="*/ 809540 w 845288"/>
                <a:gd name="connsiteY62" fmla="*/ 623405 h 1455533"/>
                <a:gd name="connsiteX63" fmla="*/ 773793 w 845288"/>
                <a:gd name="connsiteY63" fmla="*/ 587657 h 1455533"/>
                <a:gd name="connsiteX64" fmla="*/ 809540 w 845288"/>
                <a:gd name="connsiteY64" fmla="*/ 551910 h 1455533"/>
                <a:gd name="connsiteX65" fmla="*/ 551609 w 845288"/>
                <a:gd name="connsiteY65" fmla="*/ 551910 h 1455533"/>
                <a:gd name="connsiteX66" fmla="*/ 587357 w 845288"/>
                <a:gd name="connsiteY66" fmla="*/ 587657 h 1455533"/>
                <a:gd name="connsiteX67" fmla="*/ 551609 w 845288"/>
                <a:gd name="connsiteY67" fmla="*/ 623405 h 1455533"/>
                <a:gd name="connsiteX68" fmla="*/ 515862 w 845288"/>
                <a:gd name="connsiteY68" fmla="*/ 587657 h 1455533"/>
                <a:gd name="connsiteX69" fmla="*/ 551609 w 845288"/>
                <a:gd name="connsiteY69" fmla="*/ 551910 h 1455533"/>
                <a:gd name="connsiteX70" fmla="*/ 293678 w 845288"/>
                <a:gd name="connsiteY70" fmla="*/ 551910 h 1455533"/>
                <a:gd name="connsiteX71" fmla="*/ 329426 w 845288"/>
                <a:gd name="connsiteY71" fmla="*/ 587657 h 1455533"/>
                <a:gd name="connsiteX72" fmla="*/ 293678 w 845288"/>
                <a:gd name="connsiteY72" fmla="*/ 623405 h 1455533"/>
                <a:gd name="connsiteX73" fmla="*/ 257931 w 845288"/>
                <a:gd name="connsiteY73" fmla="*/ 587657 h 1455533"/>
                <a:gd name="connsiteX74" fmla="*/ 293678 w 845288"/>
                <a:gd name="connsiteY74" fmla="*/ 551910 h 1455533"/>
                <a:gd name="connsiteX75" fmla="*/ 35747 w 845288"/>
                <a:gd name="connsiteY75" fmla="*/ 551910 h 1455533"/>
                <a:gd name="connsiteX76" fmla="*/ 71495 w 845288"/>
                <a:gd name="connsiteY76" fmla="*/ 587657 h 1455533"/>
                <a:gd name="connsiteX77" fmla="*/ 35747 w 845288"/>
                <a:gd name="connsiteY77" fmla="*/ 623405 h 1455533"/>
                <a:gd name="connsiteX78" fmla="*/ 0 w 845288"/>
                <a:gd name="connsiteY78" fmla="*/ 587657 h 1455533"/>
                <a:gd name="connsiteX79" fmla="*/ 35747 w 845288"/>
                <a:gd name="connsiteY79" fmla="*/ 551910 h 1455533"/>
                <a:gd name="connsiteX80" fmla="*/ 809540 w 845288"/>
                <a:gd name="connsiteY80" fmla="*/ 271692 h 1455533"/>
                <a:gd name="connsiteX81" fmla="*/ 845288 w 845288"/>
                <a:gd name="connsiteY81" fmla="*/ 307439 h 1455533"/>
                <a:gd name="connsiteX82" fmla="*/ 809540 w 845288"/>
                <a:gd name="connsiteY82" fmla="*/ 343186 h 1455533"/>
                <a:gd name="connsiteX83" fmla="*/ 773793 w 845288"/>
                <a:gd name="connsiteY83" fmla="*/ 307439 h 1455533"/>
                <a:gd name="connsiteX84" fmla="*/ 809540 w 845288"/>
                <a:gd name="connsiteY84" fmla="*/ 271692 h 1455533"/>
                <a:gd name="connsiteX85" fmla="*/ 551609 w 845288"/>
                <a:gd name="connsiteY85" fmla="*/ 271692 h 1455533"/>
                <a:gd name="connsiteX86" fmla="*/ 587357 w 845288"/>
                <a:gd name="connsiteY86" fmla="*/ 307439 h 1455533"/>
                <a:gd name="connsiteX87" fmla="*/ 551609 w 845288"/>
                <a:gd name="connsiteY87" fmla="*/ 343186 h 1455533"/>
                <a:gd name="connsiteX88" fmla="*/ 515862 w 845288"/>
                <a:gd name="connsiteY88" fmla="*/ 307439 h 1455533"/>
                <a:gd name="connsiteX89" fmla="*/ 551609 w 845288"/>
                <a:gd name="connsiteY89" fmla="*/ 271692 h 1455533"/>
                <a:gd name="connsiteX90" fmla="*/ 293678 w 845288"/>
                <a:gd name="connsiteY90" fmla="*/ 271692 h 1455533"/>
                <a:gd name="connsiteX91" fmla="*/ 329426 w 845288"/>
                <a:gd name="connsiteY91" fmla="*/ 307439 h 1455533"/>
                <a:gd name="connsiteX92" fmla="*/ 293678 w 845288"/>
                <a:gd name="connsiteY92" fmla="*/ 343186 h 1455533"/>
                <a:gd name="connsiteX93" fmla="*/ 257931 w 845288"/>
                <a:gd name="connsiteY93" fmla="*/ 307439 h 1455533"/>
                <a:gd name="connsiteX94" fmla="*/ 293678 w 845288"/>
                <a:gd name="connsiteY94" fmla="*/ 271692 h 1455533"/>
                <a:gd name="connsiteX95" fmla="*/ 35747 w 845288"/>
                <a:gd name="connsiteY95" fmla="*/ 271692 h 1455533"/>
                <a:gd name="connsiteX96" fmla="*/ 71495 w 845288"/>
                <a:gd name="connsiteY96" fmla="*/ 307439 h 1455533"/>
                <a:gd name="connsiteX97" fmla="*/ 35747 w 845288"/>
                <a:gd name="connsiteY97" fmla="*/ 343186 h 1455533"/>
                <a:gd name="connsiteX98" fmla="*/ 0 w 845288"/>
                <a:gd name="connsiteY98" fmla="*/ 307439 h 1455533"/>
                <a:gd name="connsiteX99" fmla="*/ 35747 w 845288"/>
                <a:gd name="connsiteY99" fmla="*/ 271692 h 1455533"/>
                <a:gd name="connsiteX100" fmla="*/ 809540 w 845288"/>
                <a:gd name="connsiteY100" fmla="*/ 0 h 1455533"/>
                <a:gd name="connsiteX101" fmla="*/ 845288 w 845288"/>
                <a:gd name="connsiteY101" fmla="*/ 35747 h 1455533"/>
                <a:gd name="connsiteX102" fmla="*/ 809540 w 845288"/>
                <a:gd name="connsiteY102" fmla="*/ 71495 h 1455533"/>
                <a:gd name="connsiteX103" fmla="*/ 773793 w 845288"/>
                <a:gd name="connsiteY103" fmla="*/ 35747 h 1455533"/>
                <a:gd name="connsiteX104" fmla="*/ 809540 w 845288"/>
                <a:gd name="connsiteY104" fmla="*/ 0 h 1455533"/>
                <a:gd name="connsiteX105" fmla="*/ 551609 w 845288"/>
                <a:gd name="connsiteY105" fmla="*/ 0 h 1455533"/>
                <a:gd name="connsiteX106" fmla="*/ 587357 w 845288"/>
                <a:gd name="connsiteY106" fmla="*/ 35747 h 1455533"/>
                <a:gd name="connsiteX107" fmla="*/ 551609 w 845288"/>
                <a:gd name="connsiteY107" fmla="*/ 71495 h 1455533"/>
                <a:gd name="connsiteX108" fmla="*/ 515862 w 845288"/>
                <a:gd name="connsiteY108" fmla="*/ 35747 h 1455533"/>
                <a:gd name="connsiteX109" fmla="*/ 551609 w 845288"/>
                <a:gd name="connsiteY109" fmla="*/ 0 h 1455533"/>
                <a:gd name="connsiteX110" fmla="*/ 293678 w 845288"/>
                <a:gd name="connsiteY110" fmla="*/ 0 h 1455533"/>
                <a:gd name="connsiteX111" fmla="*/ 329426 w 845288"/>
                <a:gd name="connsiteY111" fmla="*/ 35747 h 1455533"/>
                <a:gd name="connsiteX112" fmla="*/ 293678 w 845288"/>
                <a:gd name="connsiteY112" fmla="*/ 71495 h 1455533"/>
                <a:gd name="connsiteX113" fmla="*/ 257931 w 845288"/>
                <a:gd name="connsiteY113" fmla="*/ 35747 h 1455533"/>
                <a:gd name="connsiteX114" fmla="*/ 293678 w 845288"/>
                <a:gd name="connsiteY114" fmla="*/ 0 h 1455533"/>
                <a:gd name="connsiteX115" fmla="*/ 35747 w 845288"/>
                <a:gd name="connsiteY115" fmla="*/ 0 h 1455533"/>
                <a:gd name="connsiteX116" fmla="*/ 71495 w 845288"/>
                <a:gd name="connsiteY116" fmla="*/ 35747 h 1455533"/>
                <a:gd name="connsiteX117" fmla="*/ 35747 w 845288"/>
                <a:gd name="connsiteY117" fmla="*/ 71495 h 1455533"/>
                <a:gd name="connsiteX118" fmla="*/ 0 w 845288"/>
                <a:gd name="connsiteY118" fmla="*/ 35747 h 1455533"/>
                <a:gd name="connsiteX119" fmla="*/ 35747 w 845288"/>
                <a:gd name="connsiteY119" fmla="*/ 0 h 145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845288" h="1455533">
                  <a:moveTo>
                    <a:pt x="809540" y="1384039"/>
                  </a:moveTo>
                  <a:cubicBezTo>
                    <a:pt x="829283" y="1384039"/>
                    <a:pt x="845288" y="1400043"/>
                    <a:pt x="845288" y="1419786"/>
                  </a:cubicBezTo>
                  <a:cubicBezTo>
                    <a:pt x="845288" y="1439529"/>
                    <a:pt x="829283" y="1455533"/>
                    <a:pt x="809540" y="1455533"/>
                  </a:cubicBezTo>
                  <a:cubicBezTo>
                    <a:pt x="789797" y="1455533"/>
                    <a:pt x="773793" y="1439529"/>
                    <a:pt x="773793" y="1419786"/>
                  </a:cubicBezTo>
                  <a:cubicBezTo>
                    <a:pt x="773793" y="1400043"/>
                    <a:pt x="789797" y="1384039"/>
                    <a:pt x="809540" y="1384039"/>
                  </a:cubicBezTo>
                  <a:close/>
                  <a:moveTo>
                    <a:pt x="551609" y="1384039"/>
                  </a:moveTo>
                  <a:cubicBezTo>
                    <a:pt x="571352" y="1384039"/>
                    <a:pt x="587357" y="1400043"/>
                    <a:pt x="587357" y="1419786"/>
                  </a:cubicBezTo>
                  <a:cubicBezTo>
                    <a:pt x="587357" y="1439529"/>
                    <a:pt x="571352" y="1455533"/>
                    <a:pt x="551609" y="1455533"/>
                  </a:cubicBezTo>
                  <a:cubicBezTo>
                    <a:pt x="531866" y="1455533"/>
                    <a:pt x="515862" y="1439529"/>
                    <a:pt x="515862" y="1419786"/>
                  </a:cubicBezTo>
                  <a:cubicBezTo>
                    <a:pt x="515862" y="1400043"/>
                    <a:pt x="531866" y="1384039"/>
                    <a:pt x="551609" y="1384039"/>
                  </a:cubicBezTo>
                  <a:close/>
                  <a:moveTo>
                    <a:pt x="293678" y="1384039"/>
                  </a:moveTo>
                  <a:cubicBezTo>
                    <a:pt x="313421" y="1384039"/>
                    <a:pt x="329426" y="1400043"/>
                    <a:pt x="329426" y="1419786"/>
                  </a:cubicBezTo>
                  <a:cubicBezTo>
                    <a:pt x="329426" y="1439529"/>
                    <a:pt x="313421" y="1455533"/>
                    <a:pt x="293678" y="1455533"/>
                  </a:cubicBezTo>
                  <a:cubicBezTo>
                    <a:pt x="273935" y="1455533"/>
                    <a:pt x="257931" y="1439529"/>
                    <a:pt x="257931" y="1419786"/>
                  </a:cubicBezTo>
                  <a:cubicBezTo>
                    <a:pt x="257931" y="1400043"/>
                    <a:pt x="273935" y="1384039"/>
                    <a:pt x="293678" y="1384039"/>
                  </a:cubicBezTo>
                  <a:close/>
                  <a:moveTo>
                    <a:pt x="35747" y="1384039"/>
                  </a:moveTo>
                  <a:cubicBezTo>
                    <a:pt x="55490" y="1384039"/>
                    <a:pt x="71495" y="1400043"/>
                    <a:pt x="71495" y="1419786"/>
                  </a:cubicBezTo>
                  <a:cubicBezTo>
                    <a:pt x="71495" y="1439529"/>
                    <a:pt x="55490" y="1455533"/>
                    <a:pt x="35747" y="1455533"/>
                  </a:cubicBezTo>
                  <a:cubicBezTo>
                    <a:pt x="16004" y="1455533"/>
                    <a:pt x="0" y="1439529"/>
                    <a:pt x="0" y="1419786"/>
                  </a:cubicBezTo>
                  <a:cubicBezTo>
                    <a:pt x="0" y="1400043"/>
                    <a:pt x="16004" y="1384039"/>
                    <a:pt x="35747" y="1384039"/>
                  </a:cubicBezTo>
                  <a:close/>
                  <a:moveTo>
                    <a:pt x="809540" y="1103820"/>
                  </a:moveTo>
                  <a:cubicBezTo>
                    <a:pt x="829283" y="1103820"/>
                    <a:pt x="845288" y="1119824"/>
                    <a:pt x="845288" y="1139567"/>
                  </a:cubicBezTo>
                  <a:cubicBezTo>
                    <a:pt x="845288" y="1159310"/>
                    <a:pt x="829283" y="1175315"/>
                    <a:pt x="809540" y="1175315"/>
                  </a:cubicBezTo>
                  <a:cubicBezTo>
                    <a:pt x="789797" y="1175315"/>
                    <a:pt x="773793" y="1159310"/>
                    <a:pt x="773793" y="1139567"/>
                  </a:cubicBezTo>
                  <a:cubicBezTo>
                    <a:pt x="773793" y="1119824"/>
                    <a:pt x="789797" y="1103820"/>
                    <a:pt x="809540" y="1103820"/>
                  </a:cubicBezTo>
                  <a:close/>
                  <a:moveTo>
                    <a:pt x="551609" y="1103820"/>
                  </a:moveTo>
                  <a:cubicBezTo>
                    <a:pt x="571352" y="1103820"/>
                    <a:pt x="587357" y="1119824"/>
                    <a:pt x="587357" y="1139567"/>
                  </a:cubicBezTo>
                  <a:cubicBezTo>
                    <a:pt x="587357" y="1159310"/>
                    <a:pt x="571352" y="1175315"/>
                    <a:pt x="551609" y="1175315"/>
                  </a:cubicBezTo>
                  <a:cubicBezTo>
                    <a:pt x="531866" y="1175315"/>
                    <a:pt x="515862" y="1159310"/>
                    <a:pt x="515862" y="1139567"/>
                  </a:cubicBezTo>
                  <a:cubicBezTo>
                    <a:pt x="515862" y="1119824"/>
                    <a:pt x="531866" y="1103820"/>
                    <a:pt x="551609" y="1103820"/>
                  </a:cubicBezTo>
                  <a:close/>
                  <a:moveTo>
                    <a:pt x="293678" y="1103820"/>
                  </a:moveTo>
                  <a:cubicBezTo>
                    <a:pt x="313421" y="1103820"/>
                    <a:pt x="329426" y="1119824"/>
                    <a:pt x="329426" y="1139567"/>
                  </a:cubicBezTo>
                  <a:cubicBezTo>
                    <a:pt x="329426" y="1159310"/>
                    <a:pt x="313421" y="1175315"/>
                    <a:pt x="293678" y="1175315"/>
                  </a:cubicBezTo>
                  <a:cubicBezTo>
                    <a:pt x="273935" y="1175315"/>
                    <a:pt x="257931" y="1159310"/>
                    <a:pt x="257931" y="1139567"/>
                  </a:cubicBezTo>
                  <a:cubicBezTo>
                    <a:pt x="257931" y="1119824"/>
                    <a:pt x="273935" y="1103820"/>
                    <a:pt x="293678" y="1103820"/>
                  </a:cubicBezTo>
                  <a:close/>
                  <a:moveTo>
                    <a:pt x="35747" y="1103820"/>
                  </a:moveTo>
                  <a:cubicBezTo>
                    <a:pt x="55490" y="1103820"/>
                    <a:pt x="71495" y="1119824"/>
                    <a:pt x="71495" y="1139567"/>
                  </a:cubicBezTo>
                  <a:cubicBezTo>
                    <a:pt x="71495" y="1159310"/>
                    <a:pt x="55490" y="1175315"/>
                    <a:pt x="35747" y="1175315"/>
                  </a:cubicBezTo>
                  <a:cubicBezTo>
                    <a:pt x="16004" y="1175315"/>
                    <a:pt x="0" y="1159310"/>
                    <a:pt x="0" y="1139567"/>
                  </a:cubicBezTo>
                  <a:cubicBezTo>
                    <a:pt x="0" y="1119824"/>
                    <a:pt x="16004" y="1103820"/>
                    <a:pt x="35747" y="1103820"/>
                  </a:cubicBezTo>
                  <a:close/>
                  <a:moveTo>
                    <a:pt x="809540" y="832129"/>
                  </a:moveTo>
                  <a:cubicBezTo>
                    <a:pt x="829283" y="832129"/>
                    <a:pt x="845288" y="848133"/>
                    <a:pt x="845288" y="867876"/>
                  </a:cubicBezTo>
                  <a:cubicBezTo>
                    <a:pt x="845288" y="887619"/>
                    <a:pt x="829283" y="903623"/>
                    <a:pt x="809540" y="903623"/>
                  </a:cubicBezTo>
                  <a:cubicBezTo>
                    <a:pt x="789797" y="903623"/>
                    <a:pt x="773793" y="887619"/>
                    <a:pt x="773793" y="867876"/>
                  </a:cubicBezTo>
                  <a:cubicBezTo>
                    <a:pt x="773793" y="848133"/>
                    <a:pt x="789797" y="832129"/>
                    <a:pt x="809540" y="832129"/>
                  </a:cubicBezTo>
                  <a:close/>
                  <a:moveTo>
                    <a:pt x="551609" y="832129"/>
                  </a:moveTo>
                  <a:cubicBezTo>
                    <a:pt x="571352" y="832129"/>
                    <a:pt x="587357" y="848133"/>
                    <a:pt x="587357" y="867876"/>
                  </a:cubicBezTo>
                  <a:cubicBezTo>
                    <a:pt x="587357" y="887619"/>
                    <a:pt x="571352" y="903623"/>
                    <a:pt x="551609" y="903623"/>
                  </a:cubicBezTo>
                  <a:cubicBezTo>
                    <a:pt x="531866" y="903623"/>
                    <a:pt x="515862" y="887619"/>
                    <a:pt x="515862" y="867876"/>
                  </a:cubicBezTo>
                  <a:cubicBezTo>
                    <a:pt x="515862" y="848133"/>
                    <a:pt x="531866" y="832129"/>
                    <a:pt x="551609" y="832129"/>
                  </a:cubicBezTo>
                  <a:close/>
                  <a:moveTo>
                    <a:pt x="293678" y="832129"/>
                  </a:moveTo>
                  <a:cubicBezTo>
                    <a:pt x="313421" y="832129"/>
                    <a:pt x="329426" y="848133"/>
                    <a:pt x="329426" y="867876"/>
                  </a:cubicBezTo>
                  <a:cubicBezTo>
                    <a:pt x="329426" y="887619"/>
                    <a:pt x="313421" y="903623"/>
                    <a:pt x="293678" y="903623"/>
                  </a:cubicBezTo>
                  <a:cubicBezTo>
                    <a:pt x="273935" y="903623"/>
                    <a:pt x="257931" y="887619"/>
                    <a:pt x="257931" y="867876"/>
                  </a:cubicBezTo>
                  <a:cubicBezTo>
                    <a:pt x="257931" y="848133"/>
                    <a:pt x="273935" y="832129"/>
                    <a:pt x="293678" y="832129"/>
                  </a:cubicBezTo>
                  <a:close/>
                  <a:moveTo>
                    <a:pt x="35747" y="832129"/>
                  </a:moveTo>
                  <a:cubicBezTo>
                    <a:pt x="55490" y="832129"/>
                    <a:pt x="71495" y="848133"/>
                    <a:pt x="71495" y="867876"/>
                  </a:cubicBezTo>
                  <a:cubicBezTo>
                    <a:pt x="71495" y="887619"/>
                    <a:pt x="55490" y="903623"/>
                    <a:pt x="35747" y="903623"/>
                  </a:cubicBezTo>
                  <a:cubicBezTo>
                    <a:pt x="16004" y="903623"/>
                    <a:pt x="0" y="887619"/>
                    <a:pt x="0" y="867876"/>
                  </a:cubicBezTo>
                  <a:cubicBezTo>
                    <a:pt x="0" y="848133"/>
                    <a:pt x="16004" y="832129"/>
                    <a:pt x="35747" y="832129"/>
                  </a:cubicBezTo>
                  <a:close/>
                  <a:moveTo>
                    <a:pt x="809540" y="551910"/>
                  </a:moveTo>
                  <a:cubicBezTo>
                    <a:pt x="829283" y="551910"/>
                    <a:pt x="845288" y="567914"/>
                    <a:pt x="845288" y="587657"/>
                  </a:cubicBezTo>
                  <a:cubicBezTo>
                    <a:pt x="845288" y="607400"/>
                    <a:pt x="829283" y="623405"/>
                    <a:pt x="809540" y="623405"/>
                  </a:cubicBezTo>
                  <a:cubicBezTo>
                    <a:pt x="789797" y="623405"/>
                    <a:pt x="773793" y="607400"/>
                    <a:pt x="773793" y="587657"/>
                  </a:cubicBezTo>
                  <a:cubicBezTo>
                    <a:pt x="773793" y="567914"/>
                    <a:pt x="789797" y="551910"/>
                    <a:pt x="809540" y="551910"/>
                  </a:cubicBezTo>
                  <a:close/>
                  <a:moveTo>
                    <a:pt x="551609" y="551910"/>
                  </a:moveTo>
                  <a:cubicBezTo>
                    <a:pt x="571352" y="551910"/>
                    <a:pt x="587357" y="567914"/>
                    <a:pt x="587357" y="587657"/>
                  </a:cubicBezTo>
                  <a:cubicBezTo>
                    <a:pt x="587357" y="607400"/>
                    <a:pt x="571352" y="623405"/>
                    <a:pt x="551609" y="623405"/>
                  </a:cubicBezTo>
                  <a:cubicBezTo>
                    <a:pt x="531866" y="623405"/>
                    <a:pt x="515862" y="607400"/>
                    <a:pt x="515862" y="587657"/>
                  </a:cubicBezTo>
                  <a:cubicBezTo>
                    <a:pt x="515862" y="567914"/>
                    <a:pt x="531866" y="551910"/>
                    <a:pt x="551609" y="551910"/>
                  </a:cubicBezTo>
                  <a:close/>
                  <a:moveTo>
                    <a:pt x="293678" y="551910"/>
                  </a:moveTo>
                  <a:cubicBezTo>
                    <a:pt x="313421" y="551910"/>
                    <a:pt x="329426" y="567914"/>
                    <a:pt x="329426" y="587657"/>
                  </a:cubicBezTo>
                  <a:cubicBezTo>
                    <a:pt x="329426" y="607400"/>
                    <a:pt x="313421" y="623405"/>
                    <a:pt x="293678" y="623405"/>
                  </a:cubicBezTo>
                  <a:cubicBezTo>
                    <a:pt x="273935" y="623405"/>
                    <a:pt x="257931" y="607400"/>
                    <a:pt x="257931" y="587657"/>
                  </a:cubicBezTo>
                  <a:cubicBezTo>
                    <a:pt x="257931" y="567914"/>
                    <a:pt x="273935" y="551910"/>
                    <a:pt x="293678" y="551910"/>
                  </a:cubicBezTo>
                  <a:close/>
                  <a:moveTo>
                    <a:pt x="35747" y="551910"/>
                  </a:moveTo>
                  <a:cubicBezTo>
                    <a:pt x="55490" y="551910"/>
                    <a:pt x="71495" y="567914"/>
                    <a:pt x="71495" y="587657"/>
                  </a:cubicBezTo>
                  <a:cubicBezTo>
                    <a:pt x="71495" y="607400"/>
                    <a:pt x="55490" y="623405"/>
                    <a:pt x="35747" y="623405"/>
                  </a:cubicBezTo>
                  <a:cubicBezTo>
                    <a:pt x="16004" y="623405"/>
                    <a:pt x="0" y="607400"/>
                    <a:pt x="0" y="587657"/>
                  </a:cubicBezTo>
                  <a:cubicBezTo>
                    <a:pt x="0" y="567914"/>
                    <a:pt x="16004" y="551910"/>
                    <a:pt x="35747" y="551910"/>
                  </a:cubicBezTo>
                  <a:close/>
                  <a:moveTo>
                    <a:pt x="809540" y="271692"/>
                  </a:moveTo>
                  <a:cubicBezTo>
                    <a:pt x="829283" y="271692"/>
                    <a:pt x="845288" y="287696"/>
                    <a:pt x="845288" y="307439"/>
                  </a:cubicBezTo>
                  <a:cubicBezTo>
                    <a:pt x="845288" y="327182"/>
                    <a:pt x="829283" y="343186"/>
                    <a:pt x="809540" y="343186"/>
                  </a:cubicBezTo>
                  <a:cubicBezTo>
                    <a:pt x="789797" y="343186"/>
                    <a:pt x="773793" y="327182"/>
                    <a:pt x="773793" y="307439"/>
                  </a:cubicBezTo>
                  <a:cubicBezTo>
                    <a:pt x="773793" y="287696"/>
                    <a:pt x="789797" y="271692"/>
                    <a:pt x="809540" y="271692"/>
                  </a:cubicBezTo>
                  <a:close/>
                  <a:moveTo>
                    <a:pt x="551609" y="271692"/>
                  </a:moveTo>
                  <a:cubicBezTo>
                    <a:pt x="571352" y="271692"/>
                    <a:pt x="587357" y="287696"/>
                    <a:pt x="587357" y="307439"/>
                  </a:cubicBezTo>
                  <a:cubicBezTo>
                    <a:pt x="587357" y="327182"/>
                    <a:pt x="571352" y="343186"/>
                    <a:pt x="551609" y="343186"/>
                  </a:cubicBezTo>
                  <a:cubicBezTo>
                    <a:pt x="531866" y="343186"/>
                    <a:pt x="515862" y="327182"/>
                    <a:pt x="515862" y="307439"/>
                  </a:cubicBezTo>
                  <a:cubicBezTo>
                    <a:pt x="515862" y="287696"/>
                    <a:pt x="531866" y="271692"/>
                    <a:pt x="551609" y="271692"/>
                  </a:cubicBezTo>
                  <a:close/>
                  <a:moveTo>
                    <a:pt x="293678" y="271692"/>
                  </a:moveTo>
                  <a:cubicBezTo>
                    <a:pt x="313421" y="271692"/>
                    <a:pt x="329426" y="287696"/>
                    <a:pt x="329426" y="307439"/>
                  </a:cubicBezTo>
                  <a:cubicBezTo>
                    <a:pt x="329426" y="327182"/>
                    <a:pt x="313421" y="343186"/>
                    <a:pt x="293678" y="343186"/>
                  </a:cubicBezTo>
                  <a:cubicBezTo>
                    <a:pt x="273935" y="343186"/>
                    <a:pt x="257931" y="327182"/>
                    <a:pt x="257931" y="307439"/>
                  </a:cubicBezTo>
                  <a:cubicBezTo>
                    <a:pt x="257931" y="287696"/>
                    <a:pt x="273935" y="271692"/>
                    <a:pt x="293678" y="271692"/>
                  </a:cubicBezTo>
                  <a:close/>
                  <a:moveTo>
                    <a:pt x="35747" y="271692"/>
                  </a:moveTo>
                  <a:cubicBezTo>
                    <a:pt x="55490" y="271692"/>
                    <a:pt x="71495" y="287696"/>
                    <a:pt x="71495" y="307439"/>
                  </a:cubicBezTo>
                  <a:cubicBezTo>
                    <a:pt x="71495" y="327182"/>
                    <a:pt x="55490" y="343186"/>
                    <a:pt x="35747" y="343186"/>
                  </a:cubicBezTo>
                  <a:cubicBezTo>
                    <a:pt x="16004" y="343186"/>
                    <a:pt x="0" y="327182"/>
                    <a:pt x="0" y="307439"/>
                  </a:cubicBezTo>
                  <a:cubicBezTo>
                    <a:pt x="0" y="287696"/>
                    <a:pt x="16004" y="271692"/>
                    <a:pt x="35747" y="271692"/>
                  </a:cubicBezTo>
                  <a:close/>
                  <a:moveTo>
                    <a:pt x="809540" y="0"/>
                  </a:moveTo>
                  <a:cubicBezTo>
                    <a:pt x="829283" y="0"/>
                    <a:pt x="845288" y="16004"/>
                    <a:pt x="845288" y="35747"/>
                  </a:cubicBezTo>
                  <a:cubicBezTo>
                    <a:pt x="845288" y="55490"/>
                    <a:pt x="829283" y="71495"/>
                    <a:pt x="809540" y="71495"/>
                  </a:cubicBezTo>
                  <a:cubicBezTo>
                    <a:pt x="789797" y="71495"/>
                    <a:pt x="773793" y="55490"/>
                    <a:pt x="773793" y="35747"/>
                  </a:cubicBezTo>
                  <a:cubicBezTo>
                    <a:pt x="773793" y="16004"/>
                    <a:pt x="789797" y="0"/>
                    <a:pt x="809540" y="0"/>
                  </a:cubicBezTo>
                  <a:close/>
                  <a:moveTo>
                    <a:pt x="551609" y="0"/>
                  </a:moveTo>
                  <a:cubicBezTo>
                    <a:pt x="571352" y="0"/>
                    <a:pt x="587357" y="16004"/>
                    <a:pt x="587357" y="35747"/>
                  </a:cubicBezTo>
                  <a:cubicBezTo>
                    <a:pt x="587357" y="55490"/>
                    <a:pt x="571352" y="71495"/>
                    <a:pt x="551609" y="71495"/>
                  </a:cubicBezTo>
                  <a:cubicBezTo>
                    <a:pt x="531866" y="71495"/>
                    <a:pt x="515862" y="55490"/>
                    <a:pt x="515862" y="35747"/>
                  </a:cubicBezTo>
                  <a:cubicBezTo>
                    <a:pt x="515862" y="16004"/>
                    <a:pt x="531866" y="0"/>
                    <a:pt x="551609" y="0"/>
                  </a:cubicBezTo>
                  <a:close/>
                  <a:moveTo>
                    <a:pt x="293678" y="0"/>
                  </a:moveTo>
                  <a:cubicBezTo>
                    <a:pt x="313421" y="0"/>
                    <a:pt x="329426" y="16004"/>
                    <a:pt x="329426" y="35747"/>
                  </a:cubicBezTo>
                  <a:cubicBezTo>
                    <a:pt x="329426" y="55490"/>
                    <a:pt x="313421" y="71495"/>
                    <a:pt x="293678" y="71495"/>
                  </a:cubicBezTo>
                  <a:cubicBezTo>
                    <a:pt x="273935" y="71495"/>
                    <a:pt x="257931" y="55490"/>
                    <a:pt x="257931" y="35747"/>
                  </a:cubicBezTo>
                  <a:cubicBezTo>
                    <a:pt x="257931" y="16004"/>
                    <a:pt x="273935" y="0"/>
                    <a:pt x="293678" y="0"/>
                  </a:cubicBezTo>
                  <a:close/>
                  <a:moveTo>
                    <a:pt x="35747" y="0"/>
                  </a:moveTo>
                  <a:cubicBezTo>
                    <a:pt x="55490" y="0"/>
                    <a:pt x="71495" y="16004"/>
                    <a:pt x="71495" y="35747"/>
                  </a:cubicBezTo>
                  <a:cubicBezTo>
                    <a:pt x="71495" y="55490"/>
                    <a:pt x="55490" y="71495"/>
                    <a:pt x="35747" y="71495"/>
                  </a:cubicBezTo>
                  <a:cubicBezTo>
                    <a:pt x="16004" y="71495"/>
                    <a:pt x="0" y="55490"/>
                    <a:pt x="0" y="35747"/>
                  </a:cubicBezTo>
                  <a:cubicBezTo>
                    <a:pt x="0" y="16004"/>
                    <a:pt x="16004" y="0"/>
                    <a:pt x="35747"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3" name="Picture Placeholder 22">
            <a:extLst>
              <a:ext uri="{FF2B5EF4-FFF2-40B4-BE49-F238E27FC236}">
                <a16:creationId xmlns:a16="http://schemas.microsoft.com/office/drawing/2014/main" id="{80D0EE5C-3C7B-420B-B89A-C805B047F281}"/>
              </a:ext>
            </a:extLst>
          </p:cNvPr>
          <p:cNvSpPr>
            <a:spLocks noGrp="1"/>
          </p:cNvSpPr>
          <p:nvPr>
            <p:ph type="pic" sz="quarter" idx="10"/>
          </p:nvPr>
        </p:nvSpPr>
        <p:spPr>
          <a:xfrm>
            <a:off x="1418498" y="1208314"/>
            <a:ext cx="2183057" cy="2220686"/>
          </a:xfrm>
          <a:custGeom>
            <a:avLst/>
            <a:gdLst>
              <a:gd name="connsiteX0" fmla="*/ 0 w 2183057"/>
              <a:gd name="connsiteY0" fmla="*/ 0 h 2220686"/>
              <a:gd name="connsiteX1" fmla="*/ 2183057 w 2183057"/>
              <a:gd name="connsiteY1" fmla="*/ 0 h 2220686"/>
              <a:gd name="connsiteX2" fmla="*/ 2183057 w 2183057"/>
              <a:gd name="connsiteY2" fmla="*/ 2220686 h 2220686"/>
              <a:gd name="connsiteX3" fmla="*/ 0 w 2183057"/>
              <a:gd name="connsiteY3" fmla="*/ 2220686 h 2220686"/>
            </a:gdLst>
            <a:ahLst/>
            <a:cxnLst>
              <a:cxn ang="0">
                <a:pos x="connsiteX0" y="connsiteY0"/>
              </a:cxn>
              <a:cxn ang="0">
                <a:pos x="connsiteX1" y="connsiteY1"/>
              </a:cxn>
              <a:cxn ang="0">
                <a:pos x="connsiteX2" y="connsiteY2"/>
              </a:cxn>
              <a:cxn ang="0">
                <a:pos x="connsiteX3" y="connsiteY3"/>
              </a:cxn>
            </a:cxnLst>
            <a:rect l="l" t="t" r="r" b="b"/>
            <a:pathLst>
              <a:path w="2183057" h="2220686">
                <a:moveTo>
                  <a:pt x="0" y="0"/>
                </a:moveTo>
                <a:lnTo>
                  <a:pt x="2183057" y="0"/>
                </a:lnTo>
                <a:lnTo>
                  <a:pt x="2183057" y="2220686"/>
                </a:lnTo>
                <a:lnTo>
                  <a:pt x="0" y="2220686"/>
                </a:lnTo>
                <a:close/>
              </a:path>
            </a:pathLst>
          </a:custGeom>
          <a:pattFill prst="divot">
            <a:fgClr>
              <a:schemeClr val="accent1"/>
            </a:fgClr>
            <a:bgClr>
              <a:schemeClr val="bg1"/>
            </a:bgClr>
          </a:pattFill>
        </p:spPr>
        <p:txBody>
          <a:bodyPr wrap="square" anchor="ctr">
            <a:noAutofit/>
          </a:bodyPr>
          <a:lstStyle>
            <a:lvl1pPr marL="0" indent="0" algn="ctr">
              <a:buNone/>
              <a:defRPr sz="1200"/>
            </a:lvl1pPr>
          </a:lstStyle>
          <a:p>
            <a:endParaRPr lang="id-ID"/>
          </a:p>
        </p:txBody>
      </p:sp>
      <p:sp>
        <p:nvSpPr>
          <p:cNvPr id="24" name="Picture Placeholder 23">
            <a:extLst>
              <a:ext uri="{FF2B5EF4-FFF2-40B4-BE49-F238E27FC236}">
                <a16:creationId xmlns:a16="http://schemas.microsoft.com/office/drawing/2014/main" id="{6068C68A-8C28-45DA-B7E4-DB1C88296A5C}"/>
              </a:ext>
            </a:extLst>
          </p:cNvPr>
          <p:cNvSpPr>
            <a:spLocks noGrp="1"/>
          </p:cNvSpPr>
          <p:nvPr>
            <p:ph type="pic" sz="quarter" idx="11"/>
          </p:nvPr>
        </p:nvSpPr>
        <p:spPr>
          <a:xfrm>
            <a:off x="3912942" y="1208314"/>
            <a:ext cx="2183057" cy="2220686"/>
          </a:xfrm>
          <a:custGeom>
            <a:avLst/>
            <a:gdLst>
              <a:gd name="connsiteX0" fmla="*/ 0 w 2183057"/>
              <a:gd name="connsiteY0" fmla="*/ 0 h 2220686"/>
              <a:gd name="connsiteX1" fmla="*/ 2183057 w 2183057"/>
              <a:gd name="connsiteY1" fmla="*/ 0 h 2220686"/>
              <a:gd name="connsiteX2" fmla="*/ 2183057 w 2183057"/>
              <a:gd name="connsiteY2" fmla="*/ 2220686 h 2220686"/>
              <a:gd name="connsiteX3" fmla="*/ 0 w 2183057"/>
              <a:gd name="connsiteY3" fmla="*/ 2220686 h 2220686"/>
            </a:gdLst>
            <a:ahLst/>
            <a:cxnLst>
              <a:cxn ang="0">
                <a:pos x="connsiteX0" y="connsiteY0"/>
              </a:cxn>
              <a:cxn ang="0">
                <a:pos x="connsiteX1" y="connsiteY1"/>
              </a:cxn>
              <a:cxn ang="0">
                <a:pos x="connsiteX2" y="connsiteY2"/>
              </a:cxn>
              <a:cxn ang="0">
                <a:pos x="connsiteX3" y="connsiteY3"/>
              </a:cxn>
            </a:cxnLst>
            <a:rect l="l" t="t" r="r" b="b"/>
            <a:pathLst>
              <a:path w="2183057" h="2220686">
                <a:moveTo>
                  <a:pt x="0" y="0"/>
                </a:moveTo>
                <a:lnTo>
                  <a:pt x="2183057" y="0"/>
                </a:lnTo>
                <a:lnTo>
                  <a:pt x="2183057" y="2220686"/>
                </a:lnTo>
                <a:lnTo>
                  <a:pt x="0" y="2220686"/>
                </a:lnTo>
                <a:close/>
              </a:path>
            </a:pathLst>
          </a:custGeom>
          <a:pattFill prst="divot">
            <a:fgClr>
              <a:schemeClr val="accent1"/>
            </a:fgClr>
            <a:bgClr>
              <a:schemeClr val="bg1"/>
            </a:bgClr>
          </a:pattFill>
        </p:spPr>
        <p:txBody>
          <a:bodyPr wrap="square" anchor="ctr">
            <a:noAutofit/>
          </a:bodyPr>
          <a:lstStyle>
            <a:lvl1pPr marL="0" indent="0" algn="ctr">
              <a:buNone/>
              <a:defRPr sz="1200"/>
            </a:lvl1pPr>
          </a:lstStyle>
          <a:p>
            <a:endParaRPr lang="id-ID"/>
          </a:p>
        </p:txBody>
      </p:sp>
      <p:sp>
        <p:nvSpPr>
          <p:cNvPr id="25" name="Picture Placeholder 24">
            <a:extLst>
              <a:ext uri="{FF2B5EF4-FFF2-40B4-BE49-F238E27FC236}">
                <a16:creationId xmlns:a16="http://schemas.microsoft.com/office/drawing/2014/main" id="{CAE99788-F9A5-441D-A68B-E05C7653AB78}"/>
              </a:ext>
            </a:extLst>
          </p:cNvPr>
          <p:cNvSpPr>
            <a:spLocks noGrp="1"/>
          </p:cNvSpPr>
          <p:nvPr>
            <p:ph type="pic" sz="quarter" idx="12"/>
          </p:nvPr>
        </p:nvSpPr>
        <p:spPr>
          <a:xfrm>
            <a:off x="6095999" y="3424558"/>
            <a:ext cx="2183057" cy="2220686"/>
          </a:xfrm>
          <a:custGeom>
            <a:avLst/>
            <a:gdLst>
              <a:gd name="connsiteX0" fmla="*/ 0 w 2183057"/>
              <a:gd name="connsiteY0" fmla="*/ 0 h 2220686"/>
              <a:gd name="connsiteX1" fmla="*/ 2183057 w 2183057"/>
              <a:gd name="connsiteY1" fmla="*/ 0 h 2220686"/>
              <a:gd name="connsiteX2" fmla="*/ 2183057 w 2183057"/>
              <a:gd name="connsiteY2" fmla="*/ 2220686 h 2220686"/>
              <a:gd name="connsiteX3" fmla="*/ 0 w 2183057"/>
              <a:gd name="connsiteY3" fmla="*/ 2220686 h 2220686"/>
            </a:gdLst>
            <a:ahLst/>
            <a:cxnLst>
              <a:cxn ang="0">
                <a:pos x="connsiteX0" y="connsiteY0"/>
              </a:cxn>
              <a:cxn ang="0">
                <a:pos x="connsiteX1" y="connsiteY1"/>
              </a:cxn>
              <a:cxn ang="0">
                <a:pos x="connsiteX2" y="connsiteY2"/>
              </a:cxn>
              <a:cxn ang="0">
                <a:pos x="connsiteX3" y="connsiteY3"/>
              </a:cxn>
            </a:cxnLst>
            <a:rect l="l" t="t" r="r" b="b"/>
            <a:pathLst>
              <a:path w="2183057" h="2220686">
                <a:moveTo>
                  <a:pt x="0" y="0"/>
                </a:moveTo>
                <a:lnTo>
                  <a:pt x="2183057" y="0"/>
                </a:lnTo>
                <a:lnTo>
                  <a:pt x="2183057" y="2220686"/>
                </a:lnTo>
                <a:lnTo>
                  <a:pt x="0" y="2220686"/>
                </a:lnTo>
                <a:close/>
              </a:path>
            </a:pathLst>
          </a:custGeom>
          <a:pattFill prst="divot">
            <a:fgClr>
              <a:schemeClr val="accent1"/>
            </a:fgClr>
            <a:bgClr>
              <a:schemeClr val="bg1"/>
            </a:bgClr>
          </a:pattFill>
        </p:spPr>
        <p:txBody>
          <a:bodyPr wrap="square" anchor="ctr">
            <a:noAutofit/>
          </a:bodyPr>
          <a:lstStyle>
            <a:lvl1pPr marL="0" indent="0" algn="ctr">
              <a:buNone/>
              <a:defRPr sz="1200"/>
            </a:lvl1pPr>
          </a:lstStyle>
          <a:p>
            <a:endParaRPr lang="id-ID"/>
          </a:p>
        </p:txBody>
      </p:sp>
      <p:sp>
        <p:nvSpPr>
          <p:cNvPr id="22" name="Picture Placeholder 21">
            <a:extLst>
              <a:ext uri="{FF2B5EF4-FFF2-40B4-BE49-F238E27FC236}">
                <a16:creationId xmlns:a16="http://schemas.microsoft.com/office/drawing/2014/main" id="{EC1073D1-BC71-45C1-B365-D803313D5733}"/>
              </a:ext>
            </a:extLst>
          </p:cNvPr>
          <p:cNvSpPr>
            <a:spLocks noGrp="1"/>
          </p:cNvSpPr>
          <p:nvPr>
            <p:ph type="pic" sz="quarter" idx="13"/>
          </p:nvPr>
        </p:nvSpPr>
        <p:spPr>
          <a:xfrm>
            <a:off x="8590443" y="3424558"/>
            <a:ext cx="2183057" cy="2220686"/>
          </a:xfrm>
          <a:custGeom>
            <a:avLst/>
            <a:gdLst>
              <a:gd name="connsiteX0" fmla="*/ 0 w 2183057"/>
              <a:gd name="connsiteY0" fmla="*/ 0 h 2220686"/>
              <a:gd name="connsiteX1" fmla="*/ 2183057 w 2183057"/>
              <a:gd name="connsiteY1" fmla="*/ 0 h 2220686"/>
              <a:gd name="connsiteX2" fmla="*/ 2183057 w 2183057"/>
              <a:gd name="connsiteY2" fmla="*/ 2220686 h 2220686"/>
              <a:gd name="connsiteX3" fmla="*/ 0 w 2183057"/>
              <a:gd name="connsiteY3" fmla="*/ 2220686 h 2220686"/>
            </a:gdLst>
            <a:ahLst/>
            <a:cxnLst>
              <a:cxn ang="0">
                <a:pos x="connsiteX0" y="connsiteY0"/>
              </a:cxn>
              <a:cxn ang="0">
                <a:pos x="connsiteX1" y="connsiteY1"/>
              </a:cxn>
              <a:cxn ang="0">
                <a:pos x="connsiteX2" y="connsiteY2"/>
              </a:cxn>
              <a:cxn ang="0">
                <a:pos x="connsiteX3" y="connsiteY3"/>
              </a:cxn>
            </a:cxnLst>
            <a:rect l="l" t="t" r="r" b="b"/>
            <a:pathLst>
              <a:path w="2183057" h="2220686">
                <a:moveTo>
                  <a:pt x="0" y="0"/>
                </a:moveTo>
                <a:lnTo>
                  <a:pt x="2183057" y="0"/>
                </a:lnTo>
                <a:lnTo>
                  <a:pt x="2183057" y="2220686"/>
                </a:lnTo>
                <a:lnTo>
                  <a:pt x="0" y="2220686"/>
                </a:lnTo>
                <a:close/>
              </a:path>
            </a:pathLst>
          </a:custGeom>
          <a:pattFill prst="divot">
            <a:fgClr>
              <a:schemeClr val="accent1"/>
            </a:fgClr>
            <a:bgClr>
              <a:schemeClr val="bg1"/>
            </a:bgClr>
          </a:pattFill>
        </p:spPr>
        <p:txBody>
          <a:bodyPr wrap="square" anchor="ctr">
            <a:noAutofit/>
          </a:bodyPr>
          <a:lstStyle>
            <a:lvl1pPr marL="0" indent="0" algn="ctr">
              <a:buNone/>
              <a:defRPr sz="1200"/>
            </a:lvl1pPr>
          </a:lstStyle>
          <a:p>
            <a:endParaRPr lang="id-ID"/>
          </a:p>
        </p:txBody>
      </p:sp>
      <p:pic>
        <p:nvPicPr>
          <p:cNvPr id="18" name="Imagen 17">
            <a:extLst>
              <a:ext uri="{FF2B5EF4-FFF2-40B4-BE49-F238E27FC236}">
                <a16:creationId xmlns:a16="http://schemas.microsoft.com/office/drawing/2014/main" id="{E1B39606-188C-A74D-BE9E-6CF8B46EAA9F}"/>
              </a:ext>
            </a:extLst>
          </p:cNvPr>
          <p:cNvPicPr>
            <a:picLocks noChangeAspect="1"/>
          </p:cNvPicPr>
          <p:nvPr userDrawn="1"/>
        </p:nvPicPr>
        <p:blipFill>
          <a:blip r:embed="rId2"/>
          <a:stretch>
            <a:fillRect/>
          </a:stretch>
        </p:blipFill>
        <p:spPr>
          <a:xfrm>
            <a:off x="9917572" y="322420"/>
            <a:ext cx="1779066" cy="496248"/>
          </a:xfrm>
          <a:prstGeom prst="rect">
            <a:avLst/>
          </a:prstGeom>
        </p:spPr>
      </p:pic>
    </p:spTree>
    <p:extLst>
      <p:ext uri="{BB962C8B-B14F-4D97-AF65-F5344CB8AC3E}">
        <p14:creationId xmlns:p14="http://schemas.microsoft.com/office/powerpoint/2010/main" val="1514186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DB1A13-6512-2947-9DC9-555C6839216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B43861BB-B5CA-EB44-9F3D-EF419CBE16F7}"/>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341CD53-F140-1C4C-B5A9-4B629DA95477}"/>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EA65B05E-D8E9-C248-BC72-ECF82695B2D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9E32E64-81A0-D04A-8E3F-476F26B229F2}"/>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498140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A51F785-7CB9-FC4D-B310-610217F1675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EA228366-7F1E-3D40-8E39-6531A25D1A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FF9BC906-71F5-9B4C-ABC2-D7771DEF7C45}"/>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CDA84B62-B171-C34C-AA6D-8BC7773BB3A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36BDA1D7-7845-8F4F-89E3-B61CC68CF0D7}"/>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4044972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149FEB-70DA-3D45-9E77-B2EDC436BE3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B4D830E-D947-4A40-BD1F-99FBFBF5512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C744546-A11F-ED4B-8181-0D97AA4FE27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9B864B25-C7AB-D443-8CE5-272A56349DC1}"/>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6" name="Marcador de pie de página 5">
            <a:extLst>
              <a:ext uri="{FF2B5EF4-FFF2-40B4-BE49-F238E27FC236}">
                <a16:creationId xmlns:a16="http://schemas.microsoft.com/office/drawing/2014/main" id="{21D6B7A0-2267-A740-8A39-09D6511E7A1C}"/>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2353FB7-D6DF-C246-B74F-3CE1BB1916E3}"/>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927458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96EF05-6D7B-0747-BEFA-87508371DF2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BA28FE5-88EC-2F47-B3AD-571F6810A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2314E7C-B7BB-AA4D-814C-2981039AAF0B}"/>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DBD32999-F43D-5F4F-A340-6F12A4290E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0143C43A-EDDB-E643-9A71-BF6BA22595B4}"/>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FBD38FC3-CA11-0142-ABDD-89B6BCB9A775}"/>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8" name="Marcador de pie de página 7">
            <a:extLst>
              <a:ext uri="{FF2B5EF4-FFF2-40B4-BE49-F238E27FC236}">
                <a16:creationId xmlns:a16="http://schemas.microsoft.com/office/drawing/2014/main" id="{AB2B0C28-2999-414A-94AA-CAB79DF09E5D}"/>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B49A3F6D-DA3D-F64B-AD64-B51317681AA0}"/>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2827832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B254C9-492A-6644-8BD2-0B793579714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070F17C0-D751-AD48-ABF5-95A792D408CB}"/>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4" name="Marcador de pie de página 3">
            <a:extLst>
              <a:ext uri="{FF2B5EF4-FFF2-40B4-BE49-F238E27FC236}">
                <a16:creationId xmlns:a16="http://schemas.microsoft.com/office/drawing/2014/main" id="{336F13FD-D586-F746-A94F-C15E461E7B9D}"/>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66A78AF-028D-D841-A2D7-8BE8734396A6}"/>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1650285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271A70E-E32D-5443-A8DC-B4F8497DF964}"/>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3" name="Marcador de pie de página 2">
            <a:extLst>
              <a:ext uri="{FF2B5EF4-FFF2-40B4-BE49-F238E27FC236}">
                <a16:creationId xmlns:a16="http://schemas.microsoft.com/office/drawing/2014/main" id="{B99ACCBE-BDE0-B044-A5E5-13C3F2046BB5}"/>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7484DBC-46B8-F749-843C-93CBD63EA90F}"/>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1857170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091C99-C2DA-A24A-AB22-B43A9CFB968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0B7509ED-370F-8A45-8ED5-A190AF8625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045B01A9-B4BA-9640-8B7E-462D4F1CB0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FD9D049-5039-4648-AAEF-7048692563B8}"/>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6" name="Marcador de pie de página 5">
            <a:extLst>
              <a:ext uri="{FF2B5EF4-FFF2-40B4-BE49-F238E27FC236}">
                <a16:creationId xmlns:a16="http://schemas.microsoft.com/office/drawing/2014/main" id="{3AB47A26-9028-FC4C-A088-032325AF8F0E}"/>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4C4D5FE7-851D-ED43-A5CF-9B378A9BB0A1}"/>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4118178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3442A0-F35A-B540-AD2D-F775EB09AE6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0D73D134-49C4-2A43-A7E2-BA2A1C115F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EB0085F9-08C1-D04D-B202-3B9511DBDA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27F0487-0C74-FB4A-8BCA-C2AA6F849352}"/>
              </a:ext>
            </a:extLst>
          </p:cNvPr>
          <p:cNvSpPr>
            <a:spLocks noGrp="1"/>
          </p:cNvSpPr>
          <p:nvPr>
            <p:ph type="dt" sz="half" idx="10"/>
          </p:nvPr>
        </p:nvSpPr>
        <p:spPr/>
        <p:txBody>
          <a:bodyPr/>
          <a:lstStyle/>
          <a:p>
            <a:fld id="{5D7C6876-A6E7-1843-987D-7573B8E4B848}" type="datetimeFigureOut">
              <a:rPr lang="es-CO" smtClean="0"/>
              <a:t>18/04/2023</a:t>
            </a:fld>
            <a:endParaRPr lang="es-CO"/>
          </a:p>
        </p:txBody>
      </p:sp>
      <p:sp>
        <p:nvSpPr>
          <p:cNvPr id="6" name="Marcador de pie de página 5">
            <a:extLst>
              <a:ext uri="{FF2B5EF4-FFF2-40B4-BE49-F238E27FC236}">
                <a16:creationId xmlns:a16="http://schemas.microsoft.com/office/drawing/2014/main" id="{FCDBD514-74CD-864D-9ADE-AD9DA4AAD14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04C7110-436F-1745-A4EC-B0D26FDA3D0D}"/>
              </a:ext>
            </a:extLst>
          </p:cNvPr>
          <p:cNvSpPr>
            <a:spLocks noGrp="1"/>
          </p:cNvSpPr>
          <p:nvPr>
            <p:ph type="sldNum" sz="quarter" idx="12"/>
          </p:nvPr>
        </p:nvSpPr>
        <p:spPr/>
        <p:txBody>
          <a:bodyPr/>
          <a:lstStyle/>
          <a:p>
            <a:fld id="{89EEAB9A-F745-5A4E-8521-7C3EC0889266}" type="slidenum">
              <a:rPr lang="es-CO" smtClean="0"/>
              <a:t>‹#›</a:t>
            </a:fld>
            <a:endParaRPr lang="es-CO"/>
          </a:p>
        </p:txBody>
      </p:sp>
    </p:spTree>
    <p:extLst>
      <p:ext uri="{BB962C8B-B14F-4D97-AF65-F5344CB8AC3E}">
        <p14:creationId xmlns:p14="http://schemas.microsoft.com/office/powerpoint/2010/main" val="2418993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F9B48847-3183-4C40-A7D4-0D03908693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27EA512-5F43-334F-9582-06077CF72BD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42DDAB4-B024-614F-A57C-12899B0106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C6876-A6E7-1843-987D-7573B8E4B848}" type="datetimeFigureOut">
              <a:rPr lang="es-CO" smtClean="0"/>
              <a:t>18/04/2023</a:t>
            </a:fld>
            <a:endParaRPr lang="es-CO"/>
          </a:p>
        </p:txBody>
      </p:sp>
      <p:sp>
        <p:nvSpPr>
          <p:cNvPr id="5" name="Marcador de pie de página 4">
            <a:extLst>
              <a:ext uri="{FF2B5EF4-FFF2-40B4-BE49-F238E27FC236}">
                <a16:creationId xmlns:a16="http://schemas.microsoft.com/office/drawing/2014/main" id="{208DD445-49B8-544F-8B0B-CC0BD98D3D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04409DF9-C970-E847-918D-C0623C8DC4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EEAB9A-F745-5A4E-8521-7C3EC0889266}" type="slidenum">
              <a:rPr lang="es-CO" smtClean="0"/>
              <a:t>‹#›</a:t>
            </a:fld>
            <a:endParaRPr lang="es-CO"/>
          </a:p>
        </p:txBody>
      </p:sp>
    </p:spTree>
    <p:extLst>
      <p:ext uri="{BB962C8B-B14F-4D97-AF65-F5344CB8AC3E}">
        <p14:creationId xmlns:p14="http://schemas.microsoft.com/office/powerpoint/2010/main" val="2946136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14.xml"/><Relationship Id="rId6" Type="http://schemas.openxmlformats.org/officeDocument/2006/relationships/image" Target="../media/image17.png"/><Relationship Id="rId11" Type="http://schemas.openxmlformats.org/officeDocument/2006/relationships/image" Target="../media/image20.png"/><Relationship Id="rId5" Type="http://schemas.microsoft.com/office/2007/relationships/hdphoto" Target="../media/hdphoto2.wdp"/><Relationship Id="rId10" Type="http://schemas.openxmlformats.org/officeDocument/2006/relationships/image" Target="../media/image19.png"/><Relationship Id="rId4" Type="http://schemas.openxmlformats.org/officeDocument/2006/relationships/image" Target="../media/image16.png"/><Relationship Id="rId9"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uadroTexto 4">
            <a:extLst>
              <a:ext uri="{FF2B5EF4-FFF2-40B4-BE49-F238E27FC236}">
                <a16:creationId xmlns:a16="http://schemas.microsoft.com/office/drawing/2014/main" id="{08033DB5-C149-B2C1-9C4B-DACBF62638A1}"/>
              </a:ext>
            </a:extLst>
          </p:cNvPr>
          <p:cNvSpPr txBox="1"/>
          <p:nvPr/>
        </p:nvSpPr>
        <p:spPr>
          <a:xfrm>
            <a:off x="5085025" y="2225850"/>
            <a:ext cx="5876112" cy="2862322"/>
          </a:xfrm>
          <a:prstGeom prst="rect">
            <a:avLst/>
          </a:prstGeom>
          <a:noFill/>
        </p:spPr>
        <p:txBody>
          <a:bodyPr wrap="square" lIns="91440" tIns="45720" rIns="91440" bIns="45720" rtlCol="0" anchor="t">
            <a:spAutoFit/>
          </a:bodyPr>
          <a:lstStyle/>
          <a:p>
            <a:r>
              <a:rPr lang="en-US" sz="4000">
                <a:solidFill>
                  <a:schemeClr val="bg1"/>
                </a:solidFill>
                <a:latin typeface="Avenir Medium"/>
              </a:rPr>
              <a:t>Continuous Integration,</a:t>
            </a:r>
          </a:p>
          <a:p>
            <a:r>
              <a:rPr lang="en-US" sz="4000">
                <a:solidFill>
                  <a:schemeClr val="bg1"/>
                </a:solidFill>
                <a:latin typeface="Avenir Medium"/>
              </a:rPr>
              <a:t>Continuous Deployment</a:t>
            </a:r>
          </a:p>
          <a:p>
            <a:r>
              <a:rPr lang="en-US" sz="4000">
                <a:solidFill>
                  <a:schemeClr val="bg1"/>
                </a:solidFill>
                <a:latin typeface="Avenir Medium"/>
              </a:rPr>
              <a:t>and</a:t>
            </a:r>
          </a:p>
          <a:p>
            <a:r>
              <a:rPr lang="en-US" sz="4000">
                <a:solidFill>
                  <a:schemeClr val="bg1"/>
                </a:solidFill>
                <a:latin typeface="Avenir Medium"/>
              </a:rPr>
              <a:t>Release Pipelines</a:t>
            </a:r>
          </a:p>
          <a:p>
            <a:endParaRPr lang="en-US" sz="2000">
              <a:solidFill>
                <a:schemeClr val="bg1"/>
              </a:solidFill>
              <a:latin typeface="Avenir Medium"/>
            </a:endParaRPr>
          </a:p>
        </p:txBody>
      </p:sp>
      <p:sp>
        <p:nvSpPr>
          <p:cNvPr id="4" name="CuadroTexto 4">
            <a:extLst>
              <a:ext uri="{FF2B5EF4-FFF2-40B4-BE49-F238E27FC236}">
                <a16:creationId xmlns:a16="http://schemas.microsoft.com/office/drawing/2014/main" id="{7539F8F8-A2FB-900A-34C9-B5E2C67C123E}"/>
              </a:ext>
            </a:extLst>
          </p:cNvPr>
          <p:cNvSpPr txBox="1"/>
          <p:nvPr/>
        </p:nvSpPr>
        <p:spPr>
          <a:xfrm>
            <a:off x="8331758" y="5293869"/>
            <a:ext cx="2948221" cy="1015663"/>
          </a:xfrm>
          <a:prstGeom prst="rect">
            <a:avLst/>
          </a:prstGeom>
          <a:noFill/>
        </p:spPr>
        <p:txBody>
          <a:bodyPr wrap="square" lIns="91440" tIns="45720" rIns="91440" bIns="45720" rtlCol="0" anchor="t">
            <a:spAutoFit/>
          </a:bodyPr>
          <a:lstStyle/>
          <a:p>
            <a:pPr algn="r"/>
            <a:r>
              <a:rPr lang="en-US" sz="2000">
                <a:solidFill>
                  <a:schemeClr val="bg1"/>
                </a:solidFill>
                <a:latin typeface="Avenir Medium"/>
              </a:rPr>
              <a:t>Sergio Rey</a:t>
            </a:r>
          </a:p>
          <a:p>
            <a:pPr algn="r"/>
            <a:r>
              <a:rPr lang="en-US" sz="2000">
                <a:solidFill>
                  <a:schemeClr val="bg1"/>
                </a:solidFill>
                <a:latin typeface="Avenir Medium"/>
              </a:rPr>
              <a:t>Andres Zapata</a:t>
            </a:r>
          </a:p>
          <a:p>
            <a:pPr algn="r"/>
            <a:r>
              <a:rPr lang="en-US" sz="2000">
                <a:solidFill>
                  <a:schemeClr val="bg1"/>
                </a:solidFill>
                <a:latin typeface="Avenir Medium"/>
              </a:rPr>
              <a:t>DevOps Engineers</a:t>
            </a:r>
          </a:p>
        </p:txBody>
      </p:sp>
    </p:spTree>
    <p:extLst>
      <p:ext uri="{BB962C8B-B14F-4D97-AF65-F5344CB8AC3E}">
        <p14:creationId xmlns:p14="http://schemas.microsoft.com/office/powerpoint/2010/main" val="2029899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D03580A-2F0E-4C39-9BB8-FD74FEF60E5A}"/>
              </a:ext>
            </a:extLst>
          </p:cNvPr>
          <p:cNvSpPr/>
          <p:nvPr/>
        </p:nvSpPr>
        <p:spPr>
          <a:xfrm>
            <a:off x="3720946" y="2873830"/>
            <a:ext cx="4750108" cy="11103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E8AB1F1-851C-4772-8933-BA15CE0C1D23}"/>
              </a:ext>
            </a:extLst>
          </p:cNvPr>
          <p:cNvSpPr txBox="1"/>
          <p:nvPr/>
        </p:nvSpPr>
        <p:spPr>
          <a:xfrm>
            <a:off x="3720946" y="3103327"/>
            <a:ext cx="4750108" cy="646331"/>
          </a:xfrm>
          <a:prstGeom prst="rect">
            <a:avLst/>
          </a:prstGeom>
          <a:noFill/>
          <a:ln>
            <a:noFill/>
          </a:ln>
        </p:spPr>
        <p:txBody>
          <a:bodyPr wrap="square" rtlCol="0">
            <a:spAutoFit/>
          </a:bodyPr>
          <a:lstStyle/>
          <a:p>
            <a:pPr algn="ctr"/>
            <a:r>
              <a:rPr lang="en-US" sz="3600" b="1">
                <a:ln w="19050">
                  <a:noFill/>
                </a:ln>
                <a:solidFill>
                  <a:schemeClr val="bg1"/>
                </a:solidFill>
                <a:latin typeface="+mj-lt"/>
              </a:rPr>
              <a:t>KANTORE</a:t>
            </a:r>
            <a:endParaRPr lang="id-ID" sz="3600" b="1">
              <a:ln w="19050">
                <a:noFill/>
              </a:ln>
              <a:solidFill>
                <a:schemeClr val="bg1"/>
              </a:solidFill>
              <a:latin typeface="+mj-lt"/>
            </a:endParaRPr>
          </a:p>
        </p:txBody>
      </p:sp>
      <p:pic>
        <p:nvPicPr>
          <p:cNvPr id="31" name="Marcador de posición de imagen 30">
            <a:extLst>
              <a:ext uri="{FF2B5EF4-FFF2-40B4-BE49-F238E27FC236}">
                <a16:creationId xmlns:a16="http://schemas.microsoft.com/office/drawing/2014/main" id="{A0C4FAB8-BD74-604D-A0CA-854FDB10C2C6}"/>
              </a:ext>
            </a:extLst>
          </p:cNvPr>
          <p:cNvPicPr>
            <a:picLocks noGrp="1" noChangeAspect="1"/>
          </p:cNvPicPr>
          <p:nvPr>
            <p:ph type="pic" sz="quarter" idx="4294967295"/>
          </p:nvPr>
        </p:nvPicPr>
        <p:blipFill rotWithShape="1">
          <a:blip r:embed="rId2">
            <a:extLst>
              <a:ext uri="{28A0092B-C50C-407E-A947-70E740481C1C}">
                <a14:useLocalDpi xmlns:a14="http://schemas.microsoft.com/office/drawing/2010/main" val="0"/>
              </a:ext>
            </a:extLst>
          </a:blip>
          <a:srcRect t="7809" b="7809"/>
          <a:stretch>
            <a:fillRect/>
          </a:stretch>
        </p:blipFill>
        <p:spPr>
          <a:xfrm>
            <a:off x="-53788" y="-12618"/>
            <a:ext cx="12267304" cy="6900929"/>
          </a:xfrm>
          <a:custGeom>
            <a:avLst/>
            <a:gdLst>
              <a:gd name="connsiteX0" fmla="*/ 0 w 8527950"/>
              <a:gd name="connsiteY0" fmla="*/ 0 h 4796972"/>
              <a:gd name="connsiteX1" fmla="*/ 8527950 w 8527950"/>
              <a:gd name="connsiteY1" fmla="*/ 0 h 4796972"/>
              <a:gd name="connsiteX2" fmla="*/ 8527950 w 8527950"/>
              <a:gd name="connsiteY2" fmla="*/ 4796972 h 4796972"/>
              <a:gd name="connsiteX3" fmla="*/ 0 w 8527950"/>
              <a:gd name="connsiteY3" fmla="*/ 4796972 h 4796972"/>
            </a:gdLst>
            <a:ahLst/>
            <a:cxnLst>
              <a:cxn ang="0">
                <a:pos x="connsiteX0" y="connsiteY0"/>
              </a:cxn>
              <a:cxn ang="0">
                <a:pos x="connsiteX1" y="connsiteY1"/>
              </a:cxn>
              <a:cxn ang="0">
                <a:pos x="connsiteX2" y="connsiteY2"/>
              </a:cxn>
              <a:cxn ang="0">
                <a:pos x="connsiteX3" y="connsiteY3"/>
              </a:cxn>
            </a:cxnLst>
            <a:rect l="l" t="t" r="r" b="b"/>
            <a:pathLst>
              <a:path w="8527950" h="4796972">
                <a:moveTo>
                  <a:pt x="0" y="0"/>
                </a:moveTo>
                <a:lnTo>
                  <a:pt x="8527950" y="0"/>
                </a:lnTo>
                <a:lnTo>
                  <a:pt x="8527950" y="4796972"/>
                </a:lnTo>
                <a:lnTo>
                  <a:pt x="0" y="4796972"/>
                </a:lnTo>
                <a:close/>
              </a:path>
            </a:pathLst>
          </a:custGeom>
        </p:spPr>
      </p:pic>
      <p:sp>
        <p:nvSpPr>
          <p:cNvPr id="32" name="CuadroTexto 31">
            <a:extLst>
              <a:ext uri="{FF2B5EF4-FFF2-40B4-BE49-F238E27FC236}">
                <a16:creationId xmlns:a16="http://schemas.microsoft.com/office/drawing/2014/main" id="{7DF3910E-57D7-DB48-A7C8-75B5A04ABDC4}"/>
              </a:ext>
            </a:extLst>
          </p:cNvPr>
          <p:cNvSpPr txBox="1"/>
          <p:nvPr/>
        </p:nvSpPr>
        <p:spPr>
          <a:xfrm>
            <a:off x="5644435" y="2538901"/>
            <a:ext cx="5622324" cy="1445267"/>
          </a:xfrm>
          <a:prstGeom prst="rect">
            <a:avLst/>
          </a:prstGeom>
          <a:noFill/>
        </p:spPr>
        <p:txBody>
          <a:bodyPr wrap="square" rtlCol="0">
            <a:spAutoFit/>
          </a:bodyPr>
          <a:lstStyle/>
          <a:p>
            <a:pPr>
              <a:lnSpc>
                <a:spcPts val="5000"/>
              </a:lnSpc>
            </a:pPr>
            <a:r>
              <a:rPr lang="es-CO" sz="6000" b="1">
                <a:solidFill>
                  <a:schemeClr val="bg1"/>
                </a:solidFill>
                <a:latin typeface="Avenir Black" panose="02000503020000020003" pitchFamily="2" charset="0"/>
              </a:rPr>
              <a:t>Ejemplos de</a:t>
            </a:r>
          </a:p>
          <a:p>
            <a:pPr>
              <a:lnSpc>
                <a:spcPts val="5000"/>
              </a:lnSpc>
            </a:pPr>
            <a:r>
              <a:rPr lang="es-CO" sz="6000" b="1">
                <a:solidFill>
                  <a:schemeClr val="bg1"/>
                </a:solidFill>
                <a:latin typeface="Avenir Black" panose="02000503020000020003" pitchFamily="2" charset="0"/>
              </a:rPr>
              <a:t> código</a:t>
            </a:r>
          </a:p>
        </p:txBody>
      </p:sp>
      <p:pic>
        <p:nvPicPr>
          <p:cNvPr id="3" name="Imagen 2">
            <a:extLst>
              <a:ext uri="{FF2B5EF4-FFF2-40B4-BE49-F238E27FC236}">
                <a16:creationId xmlns:a16="http://schemas.microsoft.com/office/drawing/2014/main" id="{B864DCD4-843D-CC40-801A-7D265B69C3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6162" y="2503330"/>
            <a:ext cx="3309567" cy="923162"/>
          </a:xfrm>
          <a:prstGeom prst="rect">
            <a:avLst/>
          </a:prstGeom>
        </p:spPr>
      </p:pic>
    </p:spTree>
    <p:extLst>
      <p:ext uri="{BB962C8B-B14F-4D97-AF65-F5344CB8AC3E}">
        <p14:creationId xmlns:p14="http://schemas.microsoft.com/office/powerpoint/2010/main" val="2635917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889043" y="1330123"/>
            <a:ext cx="3790907" cy="4985980"/>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rtlCol="0" anchor="t">
            <a:spAutoFit/>
          </a:bodyPr>
          <a:lstStyle/>
          <a:p>
            <a:pPr algn="just"/>
            <a:r>
              <a:rPr lang="es-ES" b="1"/>
              <a:t>Ejemplo básico </a:t>
            </a:r>
            <a:r>
              <a:rPr lang="es-ES" b="1" err="1"/>
              <a:t>DotNetCore</a:t>
            </a:r>
            <a:r>
              <a:rPr lang="es-ES" b="1"/>
              <a:t> CI YML</a:t>
            </a:r>
            <a:endParaRPr lang="es-ES">
              <a:cs typeface="Calibri"/>
            </a:endParaRPr>
          </a:p>
          <a:p>
            <a:pPr algn="just"/>
            <a:endParaRPr lang="es-ES" sz="1000" i="1">
              <a:cs typeface="Calibri"/>
            </a:endParaRPr>
          </a:p>
          <a:p>
            <a:pPr algn="just"/>
            <a:r>
              <a:rPr lang="es-ES" sz="1000" i="1">
                <a:ea typeface="+mn-lt"/>
                <a:cs typeface="+mn-lt"/>
              </a:rPr>
              <a:t>pool:</a:t>
            </a:r>
            <a:endParaRPr lang="es-ES" sz="1000" i="1">
              <a:cs typeface="Calibri"/>
            </a:endParaRPr>
          </a:p>
          <a:p>
            <a:pPr algn="just"/>
            <a:r>
              <a:rPr lang="es-ES" sz="1000" i="1">
                <a:ea typeface="+mn-lt"/>
                <a:cs typeface="+mn-lt"/>
              </a:rPr>
              <a:t>  </a:t>
            </a:r>
            <a:r>
              <a:rPr lang="es-ES" sz="1000" i="1" err="1">
                <a:ea typeface="+mn-lt"/>
                <a:cs typeface="+mn-lt"/>
              </a:rPr>
              <a:t>vmImage</a:t>
            </a:r>
            <a:r>
              <a:rPr lang="es-ES" sz="1000" i="1">
                <a:ea typeface="+mn-lt"/>
                <a:cs typeface="+mn-lt"/>
              </a:rPr>
              <a:t>: ‘</a:t>
            </a:r>
            <a:r>
              <a:rPr lang="es-ES" sz="1000" i="1">
                <a:cs typeface="Calibri"/>
              </a:rPr>
              <a:t>&lt;nombre de imagen&gt; </a:t>
            </a:r>
            <a:r>
              <a:rPr lang="es-ES" sz="1000" i="1">
                <a:ea typeface="+mn-lt"/>
                <a:cs typeface="+mn-lt"/>
              </a:rPr>
              <a:t>'</a:t>
            </a:r>
            <a:endParaRPr lang="es-ES" sz="1000" i="1">
              <a:cs typeface="Calibri"/>
            </a:endParaRPr>
          </a:p>
          <a:p>
            <a:pPr algn="just"/>
            <a:endParaRPr lang="es-ES" sz="1000" i="1">
              <a:cs typeface="Calibri"/>
            </a:endParaRPr>
          </a:p>
          <a:p>
            <a:pPr algn="just"/>
            <a:r>
              <a:rPr lang="es-ES" sz="1000" b="1" i="1">
                <a:ea typeface="+mn-lt"/>
                <a:cs typeface="+mn-lt"/>
              </a:rPr>
              <a:t>variables:</a:t>
            </a:r>
            <a:endParaRPr lang="es-ES" sz="1000" b="1" i="1">
              <a:cs typeface="Calibri"/>
            </a:endParaRPr>
          </a:p>
          <a:p>
            <a:pPr algn="just"/>
            <a:r>
              <a:rPr lang="es-ES" sz="1000" i="1">
                <a:ea typeface="+mn-lt"/>
                <a:cs typeface="+mn-lt"/>
              </a:rPr>
              <a:t>  </a:t>
            </a:r>
            <a:r>
              <a:rPr lang="es-ES" sz="1000" i="1">
                <a:cs typeface="Calibri"/>
              </a:rPr>
              <a:t>&lt;nombre de variable&gt;</a:t>
            </a:r>
            <a:r>
              <a:rPr lang="es-ES" sz="1000" i="1">
                <a:ea typeface="+mn-lt"/>
                <a:cs typeface="+mn-lt"/>
              </a:rPr>
              <a:t>: ‘</a:t>
            </a:r>
            <a:r>
              <a:rPr lang="es-ES" sz="1000" i="1">
                <a:cs typeface="Calibri"/>
              </a:rPr>
              <a:t>&lt;valor de variable&gt;</a:t>
            </a:r>
            <a:r>
              <a:rPr lang="es-ES" sz="1000" i="1">
                <a:ea typeface="+mn-lt"/>
                <a:cs typeface="+mn-lt"/>
              </a:rPr>
              <a:t>'</a:t>
            </a:r>
            <a:endParaRPr lang="es-ES" sz="1000" i="1">
              <a:cs typeface="Calibri"/>
            </a:endParaRPr>
          </a:p>
          <a:p>
            <a:pPr algn="just"/>
            <a:endParaRPr lang="es-ES" sz="1000" i="1">
              <a:cs typeface="Calibri"/>
            </a:endParaRPr>
          </a:p>
          <a:p>
            <a:pPr algn="just"/>
            <a:r>
              <a:rPr lang="es-ES" sz="1000" b="1" i="1" err="1">
                <a:ea typeface="+mn-lt"/>
                <a:cs typeface="+mn-lt"/>
              </a:rPr>
              <a:t>steps</a:t>
            </a:r>
            <a:r>
              <a:rPr lang="es-ES" sz="1000" b="1" i="1">
                <a:ea typeface="+mn-lt"/>
                <a:cs typeface="+mn-lt"/>
              </a:rPr>
              <a:t>:</a:t>
            </a:r>
            <a:endParaRPr lang="es-ES" sz="1000" b="1" i="1">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UseDotNet@2</a:t>
            </a:r>
            <a:endParaRPr lang="es-ES" sz="1000" i="1">
              <a:cs typeface="Calibri"/>
            </a:endParaRP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cs typeface="Calibri"/>
            </a:endParaRPr>
          </a:p>
          <a:p>
            <a:pPr algn="just"/>
            <a:r>
              <a:rPr lang="es-ES" sz="1000" i="1">
                <a:ea typeface="+mn-lt"/>
                <a:cs typeface="+mn-lt"/>
              </a:rPr>
              <a:t>  inputs:</a:t>
            </a:r>
            <a:endParaRPr lang="es-ES" sz="1000" i="1">
              <a:cs typeface="Calibri"/>
            </a:endParaRPr>
          </a:p>
          <a:p>
            <a:pPr algn="just"/>
            <a:r>
              <a:rPr lang="es-ES" sz="1000" i="1">
                <a:ea typeface="+mn-lt"/>
                <a:cs typeface="+mn-lt"/>
              </a:rPr>
              <a:t>    </a:t>
            </a:r>
            <a:r>
              <a:rPr lang="es-ES" sz="1000" i="1" err="1">
                <a:ea typeface="+mn-lt"/>
                <a:cs typeface="+mn-lt"/>
              </a:rPr>
              <a:t>version</a:t>
            </a:r>
            <a:r>
              <a:rPr lang="es-ES" sz="1000" i="1">
                <a:ea typeface="+mn-lt"/>
                <a:cs typeface="+mn-lt"/>
              </a:rPr>
              <a:t>: ‘</a:t>
            </a:r>
            <a:r>
              <a:rPr lang="es-ES" sz="1000" i="1">
                <a:cs typeface="Calibri"/>
              </a:rPr>
              <a:t> &lt;versión de .NET del código a compilar&gt; </a:t>
            </a:r>
            <a:r>
              <a:rPr lang="es-ES" sz="1000" i="1">
                <a:ea typeface="+mn-lt"/>
                <a:cs typeface="+mn-lt"/>
              </a:rPr>
              <a:t>‘</a:t>
            </a:r>
          </a:p>
          <a:p>
            <a:pPr algn="just"/>
            <a:endParaRPr lang="es-ES" sz="1000" i="1">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DotNetCoreCLI@2 </a:t>
            </a:r>
          </a:p>
          <a:p>
            <a:pPr algn="just"/>
            <a:r>
              <a:rPr lang="es-ES" sz="1000" i="1">
                <a:ea typeface="+mn-lt"/>
                <a:cs typeface="+mn-lt"/>
              </a:rPr>
              <a:t>   inputs: </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 </a:t>
            </a:r>
          </a:p>
          <a:p>
            <a:pPr algn="just"/>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restore</a:t>
            </a:r>
            <a:r>
              <a:rPr lang="es-ES" sz="1000" i="1">
                <a:ea typeface="+mn-lt"/>
                <a:cs typeface="+mn-lt"/>
              </a:rPr>
              <a:t>’ </a:t>
            </a: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DotNetCoreCLI@2 </a:t>
            </a:r>
          </a:p>
          <a:p>
            <a:pPr algn="just"/>
            <a:r>
              <a:rPr lang="es-ES" sz="1000" i="1">
                <a:ea typeface="+mn-lt"/>
                <a:cs typeface="+mn-lt"/>
              </a:rPr>
              <a:t>   inputs: </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 </a:t>
            </a:r>
          </a:p>
          <a:p>
            <a:pPr algn="just"/>
            <a:r>
              <a:rPr lang="es-ES" sz="1000" i="1">
                <a:ea typeface="+mn-lt"/>
                <a:cs typeface="+mn-lt"/>
              </a:rPr>
              <a:t>       </a:t>
            </a:r>
            <a:r>
              <a:rPr lang="es-ES" sz="1000" i="1" err="1">
                <a:ea typeface="+mn-lt"/>
                <a:cs typeface="+mn-lt"/>
              </a:rPr>
              <a:t>projects</a:t>
            </a:r>
            <a:r>
              <a:rPr lang="es-ES" sz="1000" i="1">
                <a:ea typeface="+mn-lt"/>
                <a:cs typeface="+mn-lt"/>
              </a:rPr>
              <a:t>: ‘</a:t>
            </a:r>
            <a:r>
              <a:rPr lang="es-ES" sz="1000" i="1">
                <a:cs typeface="Calibri"/>
              </a:rPr>
              <a:t>&lt;ruta de .</a:t>
            </a:r>
            <a:r>
              <a:rPr lang="es-ES" sz="1000" i="1" err="1">
                <a:cs typeface="Calibri"/>
              </a:rPr>
              <a:t>csproj</a:t>
            </a:r>
            <a:r>
              <a:rPr lang="es-ES" sz="1000" i="1">
                <a:cs typeface="Calibri"/>
              </a:rPr>
              <a:t>&gt;</a:t>
            </a:r>
            <a:r>
              <a:rPr lang="es-ES" sz="1000" i="1">
                <a:ea typeface="+mn-lt"/>
                <a:cs typeface="+mn-lt"/>
              </a:rPr>
              <a:t>’ </a:t>
            </a:r>
          </a:p>
          <a:p>
            <a:pPr algn="just"/>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build</a:t>
            </a:r>
            <a:r>
              <a:rPr lang="es-ES" sz="1000" i="1">
                <a:ea typeface="+mn-lt"/>
                <a:cs typeface="+mn-lt"/>
              </a:rPr>
              <a:t>’ </a:t>
            </a:r>
          </a:p>
          <a:p>
            <a:pPr algn="just"/>
            <a:r>
              <a:rPr lang="es-ES" sz="1000" i="1">
                <a:ea typeface="+mn-lt"/>
                <a:cs typeface="+mn-lt"/>
              </a:rPr>
              <a:t>       </a:t>
            </a:r>
            <a:r>
              <a:rPr lang="es-ES" sz="1000" i="1" err="1">
                <a:ea typeface="+mn-lt"/>
                <a:cs typeface="+mn-lt"/>
              </a:rPr>
              <a:t>arguments</a:t>
            </a:r>
            <a:r>
              <a:rPr lang="es-ES" sz="1000" i="1">
                <a:ea typeface="+mn-lt"/>
                <a:cs typeface="+mn-lt"/>
              </a:rPr>
              <a:t>: ‘</a:t>
            </a:r>
            <a:r>
              <a:rPr lang="es-ES" sz="1000" i="1">
                <a:cs typeface="Calibri"/>
              </a:rPr>
              <a:t>&lt;argumentos&gt;</a:t>
            </a:r>
            <a:r>
              <a:rPr lang="es-ES" sz="1000" i="1">
                <a:ea typeface="+mn-lt"/>
                <a:cs typeface="+mn-lt"/>
              </a:rPr>
              <a:t>’ </a:t>
            </a: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DotNetCoreCLI@2 </a:t>
            </a:r>
          </a:p>
          <a:p>
            <a:pPr algn="just"/>
            <a:r>
              <a:rPr lang="es-ES" sz="1000" i="1">
                <a:ea typeface="+mn-lt"/>
                <a:cs typeface="+mn-lt"/>
              </a:rPr>
              <a:t>   inputs: </a:t>
            </a:r>
          </a:p>
          <a:p>
            <a:pPr algn="just"/>
            <a:r>
              <a:rPr lang="es-ES" sz="1000" i="1">
                <a:ea typeface="+mn-lt"/>
                <a:cs typeface="+mn-lt"/>
              </a:rPr>
              <a:t>       </a:t>
            </a:r>
            <a:r>
              <a:rPr lang="es-ES" sz="1000" i="1" err="1">
                <a:ea typeface="+mn-lt"/>
                <a:cs typeface="+mn-lt"/>
              </a:rPr>
              <a:t>command</a:t>
            </a:r>
            <a:r>
              <a:rPr lang="es-ES" sz="1000" i="1">
                <a:ea typeface="+mn-lt"/>
                <a:cs typeface="+mn-lt"/>
              </a:rPr>
              <a:t>: ‘test’ </a:t>
            </a:r>
          </a:p>
          <a:p>
            <a:pPr algn="just"/>
            <a:r>
              <a:rPr lang="es-ES" sz="1000" i="1">
                <a:ea typeface="+mn-lt"/>
                <a:cs typeface="+mn-lt"/>
              </a:rPr>
              <a:t>       </a:t>
            </a:r>
            <a:r>
              <a:rPr lang="es-ES" sz="1000" i="1" err="1">
                <a:ea typeface="+mn-lt"/>
                <a:cs typeface="+mn-lt"/>
              </a:rPr>
              <a:t>projects</a:t>
            </a:r>
            <a:r>
              <a:rPr lang="es-ES" sz="1000" i="1">
                <a:ea typeface="+mn-lt"/>
                <a:cs typeface="+mn-lt"/>
              </a:rPr>
              <a:t>: ‘</a:t>
            </a:r>
            <a:r>
              <a:rPr lang="es-ES" sz="1000" i="1">
                <a:cs typeface="Calibri"/>
              </a:rPr>
              <a:t>&lt;ruta de .</a:t>
            </a:r>
            <a:r>
              <a:rPr lang="es-ES" sz="1000" i="1" err="1">
                <a:cs typeface="Calibri"/>
              </a:rPr>
              <a:t>csproj</a:t>
            </a:r>
            <a:r>
              <a:rPr lang="es-ES" sz="1000" i="1">
                <a:cs typeface="Calibri"/>
              </a:rPr>
              <a:t> de test&gt;</a:t>
            </a:r>
            <a:r>
              <a:rPr lang="es-ES" sz="1000" i="1">
                <a:ea typeface="+mn-lt"/>
                <a:cs typeface="+mn-lt"/>
              </a:rPr>
              <a:t>’ </a:t>
            </a:r>
          </a:p>
          <a:p>
            <a:pPr algn="just"/>
            <a:r>
              <a:rPr lang="es-ES" sz="1000" i="1">
                <a:ea typeface="+mn-lt"/>
                <a:cs typeface="+mn-lt"/>
              </a:rPr>
              <a:t>       </a:t>
            </a:r>
            <a:r>
              <a:rPr lang="es-ES" sz="1000" i="1" err="1">
                <a:ea typeface="+mn-lt"/>
                <a:cs typeface="+mn-lt"/>
              </a:rPr>
              <a:t>arguments</a:t>
            </a:r>
            <a:r>
              <a:rPr lang="es-ES" sz="1000" i="1">
                <a:ea typeface="+mn-lt"/>
                <a:cs typeface="+mn-lt"/>
              </a:rPr>
              <a:t>: ‘</a:t>
            </a:r>
            <a:r>
              <a:rPr lang="es-ES" sz="1000" i="1">
                <a:cs typeface="Calibri"/>
              </a:rPr>
              <a:t>&lt;argumentos&gt;</a:t>
            </a:r>
            <a:r>
              <a:rPr lang="es-ES" sz="1000" i="1">
                <a:ea typeface="+mn-lt"/>
                <a:cs typeface="+mn-lt"/>
              </a:rPr>
              <a:t>’ </a:t>
            </a:r>
          </a:p>
        </p:txBody>
      </p:sp>
      <p:sp>
        <p:nvSpPr>
          <p:cNvPr id="2" name="CuadroTexto 16">
            <a:extLst>
              <a:ext uri="{FF2B5EF4-FFF2-40B4-BE49-F238E27FC236}">
                <a16:creationId xmlns:a16="http://schemas.microsoft.com/office/drawing/2014/main" id="{D3F96F19-EBB3-8D1A-739F-7955B2CE03DA}"/>
              </a:ext>
            </a:extLst>
          </p:cNvPr>
          <p:cNvSpPr txBox="1"/>
          <p:nvPr/>
        </p:nvSpPr>
        <p:spPr>
          <a:xfrm>
            <a:off x="5060950" y="1330121"/>
            <a:ext cx="6991350" cy="4985981"/>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numCol="2" rtlCol="0" anchor="t">
            <a:spAutoFit/>
          </a:bodyPr>
          <a:lstStyle/>
          <a:p>
            <a:pPr algn="just"/>
            <a:r>
              <a:rPr lang="es-ES" b="1"/>
              <a:t>Ejemplo básico </a:t>
            </a:r>
            <a:r>
              <a:rPr lang="es-ES" b="1" err="1"/>
              <a:t>DotNetCore</a:t>
            </a:r>
            <a:r>
              <a:rPr lang="es-ES" b="1"/>
              <a:t> CD YML</a:t>
            </a:r>
          </a:p>
          <a:p>
            <a:pPr algn="just"/>
            <a:endParaRPr lang="es-ES">
              <a:cs typeface="Calibri"/>
            </a:endParaRPr>
          </a:p>
          <a:p>
            <a:pPr algn="just"/>
            <a:r>
              <a:rPr lang="es-ES" sz="1000" i="1">
                <a:ea typeface="+mn-lt"/>
                <a:cs typeface="+mn-lt"/>
              </a:rPr>
              <a:t>pool:</a:t>
            </a:r>
            <a:endParaRPr lang="es-ES" sz="1000" i="1">
              <a:cs typeface="Calibri"/>
            </a:endParaRPr>
          </a:p>
          <a:p>
            <a:pPr algn="just"/>
            <a:r>
              <a:rPr lang="es-ES" sz="1000" i="1">
                <a:ea typeface="+mn-lt"/>
                <a:cs typeface="+mn-lt"/>
              </a:rPr>
              <a:t>  </a:t>
            </a:r>
            <a:r>
              <a:rPr lang="es-ES" sz="1000" i="1" err="1">
                <a:ea typeface="+mn-lt"/>
                <a:cs typeface="+mn-lt"/>
              </a:rPr>
              <a:t>vmImage</a:t>
            </a:r>
            <a:r>
              <a:rPr lang="es-ES" sz="1000" i="1">
                <a:ea typeface="+mn-lt"/>
                <a:cs typeface="+mn-lt"/>
              </a:rPr>
              <a:t>: ‘</a:t>
            </a:r>
            <a:r>
              <a:rPr lang="es-ES" sz="1000" i="1">
                <a:cs typeface="Calibri"/>
              </a:rPr>
              <a:t>&lt;nombre de imagen&gt; </a:t>
            </a:r>
            <a:r>
              <a:rPr lang="es-ES" sz="1000" i="1">
                <a:ea typeface="+mn-lt"/>
                <a:cs typeface="+mn-lt"/>
              </a:rPr>
              <a:t>'</a:t>
            </a:r>
            <a:endParaRPr lang="es-ES" sz="1000" i="1">
              <a:cs typeface="Calibri"/>
            </a:endParaRPr>
          </a:p>
          <a:p>
            <a:pPr algn="just"/>
            <a:endParaRPr lang="es-ES" sz="1000" i="1">
              <a:cs typeface="Calibri"/>
            </a:endParaRPr>
          </a:p>
          <a:p>
            <a:pPr algn="just"/>
            <a:r>
              <a:rPr lang="es-ES" sz="1000" b="1" i="1">
                <a:ea typeface="+mn-lt"/>
                <a:cs typeface="+mn-lt"/>
              </a:rPr>
              <a:t>variables:</a:t>
            </a:r>
            <a:endParaRPr lang="es-ES" sz="1000" b="1" i="1">
              <a:cs typeface="Calibri"/>
            </a:endParaRPr>
          </a:p>
          <a:p>
            <a:pPr algn="just"/>
            <a:r>
              <a:rPr lang="es-ES" sz="1000" i="1">
                <a:ea typeface="+mn-lt"/>
                <a:cs typeface="+mn-lt"/>
              </a:rPr>
              <a:t>  </a:t>
            </a:r>
            <a:r>
              <a:rPr lang="es-ES" sz="1000" i="1">
                <a:cs typeface="Calibri"/>
              </a:rPr>
              <a:t>&lt;nombre de variable&gt;</a:t>
            </a:r>
            <a:r>
              <a:rPr lang="es-ES" sz="1000" i="1">
                <a:ea typeface="+mn-lt"/>
                <a:cs typeface="+mn-lt"/>
              </a:rPr>
              <a:t>: ‘</a:t>
            </a:r>
            <a:r>
              <a:rPr lang="es-ES" sz="1000" i="1">
                <a:cs typeface="Calibri"/>
              </a:rPr>
              <a:t>&lt;valor de variable&gt;</a:t>
            </a:r>
            <a:r>
              <a:rPr lang="es-ES" sz="1000" i="1">
                <a:ea typeface="+mn-lt"/>
                <a:cs typeface="+mn-lt"/>
              </a:rPr>
              <a:t>'</a:t>
            </a:r>
            <a:endParaRPr lang="es-ES" sz="1000" i="1">
              <a:cs typeface="Calibri"/>
            </a:endParaRPr>
          </a:p>
          <a:p>
            <a:pPr algn="just"/>
            <a:endParaRPr lang="es-ES" sz="1000" i="1">
              <a:cs typeface="Calibri"/>
            </a:endParaRPr>
          </a:p>
          <a:p>
            <a:pPr algn="just"/>
            <a:r>
              <a:rPr lang="es-ES" sz="1000" b="1" i="1" err="1">
                <a:ea typeface="+mn-lt"/>
                <a:cs typeface="+mn-lt"/>
              </a:rPr>
              <a:t>steps</a:t>
            </a:r>
            <a:r>
              <a:rPr lang="es-ES" sz="1000" b="1" i="1">
                <a:ea typeface="+mn-lt"/>
                <a:cs typeface="+mn-lt"/>
              </a:rPr>
              <a:t>:</a:t>
            </a:r>
            <a:endParaRPr lang="es-ES" sz="1000" b="1" i="1">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UseDotNet@2</a:t>
            </a:r>
            <a:endParaRPr lang="es-ES" sz="1000" i="1">
              <a:cs typeface="Calibri"/>
            </a:endParaRP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cs typeface="Calibri"/>
            </a:endParaRPr>
          </a:p>
          <a:p>
            <a:pPr algn="just"/>
            <a:r>
              <a:rPr lang="es-ES" sz="1000" i="1">
                <a:ea typeface="+mn-lt"/>
                <a:cs typeface="+mn-lt"/>
              </a:rPr>
              <a:t>  inputs:</a:t>
            </a:r>
            <a:endParaRPr lang="es-ES" sz="1000" i="1">
              <a:cs typeface="Calibri"/>
            </a:endParaRPr>
          </a:p>
          <a:p>
            <a:pPr algn="just"/>
            <a:r>
              <a:rPr lang="es-ES" sz="1000" i="1">
                <a:ea typeface="+mn-lt"/>
                <a:cs typeface="+mn-lt"/>
              </a:rPr>
              <a:t>    </a:t>
            </a:r>
            <a:r>
              <a:rPr lang="es-ES" sz="1000" i="1" err="1">
                <a:ea typeface="+mn-lt"/>
                <a:cs typeface="+mn-lt"/>
              </a:rPr>
              <a:t>version</a:t>
            </a:r>
            <a:r>
              <a:rPr lang="es-ES" sz="1000" i="1">
                <a:ea typeface="+mn-lt"/>
                <a:cs typeface="+mn-lt"/>
              </a:rPr>
              <a:t>: ‘</a:t>
            </a:r>
            <a:r>
              <a:rPr lang="es-ES" sz="1000" i="1">
                <a:cs typeface="Calibri"/>
              </a:rPr>
              <a:t> &lt;versión de .NET del código a compilar&gt; </a:t>
            </a:r>
            <a:r>
              <a:rPr lang="es-ES" sz="1000" i="1">
                <a:ea typeface="+mn-lt"/>
                <a:cs typeface="+mn-lt"/>
              </a:rPr>
              <a:t>‘</a:t>
            </a:r>
          </a:p>
          <a:p>
            <a:pPr algn="just"/>
            <a:endParaRPr lang="es-ES" sz="1000" i="1">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DotNetCoreCLI@2 </a:t>
            </a:r>
          </a:p>
          <a:p>
            <a:pPr algn="just"/>
            <a:r>
              <a:rPr lang="es-ES" sz="1000" i="1">
                <a:ea typeface="+mn-lt"/>
                <a:cs typeface="+mn-lt"/>
              </a:rPr>
              <a:t>   inputs: </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 </a:t>
            </a:r>
          </a:p>
          <a:p>
            <a:pPr algn="just"/>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restore</a:t>
            </a:r>
            <a:r>
              <a:rPr lang="es-ES" sz="1000" i="1">
                <a:ea typeface="+mn-lt"/>
                <a:cs typeface="+mn-lt"/>
              </a:rPr>
              <a:t>’ </a:t>
            </a: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DotNetCoreCLI@2 </a:t>
            </a:r>
          </a:p>
          <a:p>
            <a:pPr algn="just"/>
            <a:r>
              <a:rPr lang="es-ES" sz="1000" i="1">
                <a:ea typeface="+mn-lt"/>
                <a:cs typeface="+mn-lt"/>
              </a:rPr>
              <a:t>   inputs: </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 </a:t>
            </a:r>
          </a:p>
          <a:p>
            <a:pPr algn="just"/>
            <a:r>
              <a:rPr lang="es-ES" sz="1000" i="1">
                <a:ea typeface="+mn-lt"/>
                <a:cs typeface="+mn-lt"/>
              </a:rPr>
              <a:t>       </a:t>
            </a:r>
            <a:r>
              <a:rPr lang="es-ES" sz="1000" i="1" err="1">
                <a:ea typeface="+mn-lt"/>
                <a:cs typeface="+mn-lt"/>
              </a:rPr>
              <a:t>projects</a:t>
            </a:r>
            <a:r>
              <a:rPr lang="es-ES" sz="1000" i="1">
                <a:ea typeface="+mn-lt"/>
                <a:cs typeface="+mn-lt"/>
              </a:rPr>
              <a:t>: ‘</a:t>
            </a:r>
            <a:r>
              <a:rPr lang="es-ES" sz="1000" i="1">
                <a:cs typeface="Calibri"/>
              </a:rPr>
              <a:t>&lt;ruta de .</a:t>
            </a:r>
            <a:r>
              <a:rPr lang="es-ES" sz="1000" i="1" err="1">
                <a:cs typeface="Calibri"/>
              </a:rPr>
              <a:t>csproj</a:t>
            </a:r>
            <a:r>
              <a:rPr lang="es-ES" sz="1000" i="1">
                <a:cs typeface="Calibri"/>
              </a:rPr>
              <a:t>&gt;</a:t>
            </a:r>
            <a:r>
              <a:rPr lang="es-ES" sz="1000" i="1">
                <a:ea typeface="+mn-lt"/>
                <a:cs typeface="+mn-lt"/>
              </a:rPr>
              <a:t>’ </a:t>
            </a:r>
          </a:p>
          <a:p>
            <a:pPr algn="just"/>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build</a:t>
            </a:r>
            <a:r>
              <a:rPr lang="es-ES" sz="1000" i="1">
                <a:ea typeface="+mn-lt"/>
                <a:cs typeface="+mn-lt"/>
              </a:rPr>
              <a:t>’ </a:t>
            </a:r>
          </a:p>
          <a:p>
            <a:pPr algn="just"/>
            <a:r>
              <a:rPr lang="es-ES" sz="1000" i="1">
                <a:ea typeface="+mn-lt"/>
                <a:cs typeface="+mn-lt"/>
              </a:rPr>
              <a:t>       </a:t>
            </a:r>
            <a:r>
              <a:rPr lang="es-ES" sz="1000" i="1" err="1">
                <a:ea typeface="+mn-lt"/>
                <a:cs typeface="+mn-lt"/>
              </a:rPr>
              <a:t>arguments</a:t>
            </a:r>
            <a:r>
              <a:rPr lang="es-ES" sz="1000" i="1">
                <a:ea typeface="+mn-lt"/>
                <a:cs typeface="+mn-lt"/>
              </a:rPr>
              <a:t>: ‘</a:t>
            </a:r>
            <a:r>
              <a:rPr lang="es-ES" sz="1000" i="1">
                <a:cs typeface="Calibri"/>
              </a:rPr>
              <a:t>&lt;argumentos&gt;</a:t>
            </a:r>
            <a:r>
              <a:rPr lang="es-ES" sz="1000" i="1">
                <a:ea typeface="+mn-lt"/>
                <a:cs typeface="+mn-lt"/>
              </a:rPr>
              <a:t>’ </a:t>
            </a: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DotNetCoreCLI@2</a:t>
            </a:r>
            <a:endParaRPr lang="es-ES" sz="1000">
              <a:cs typeface="Calibri"/>
            </a:endParaRP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endParaRPr lang="es-ES" sz="1000">
              <a:cs typeface="Calibri"/>
            </a:endParaRPr>
          </a:p>
          <a:p>
            <a:pPr algn="just"/>
            <a:r>
              <a:rPr lang="es-ES" sz="1000" i="1">
                <a:ea typeface="+mn-lt"/>
                <a:cs typeface="+mn-lt"/>
              </a:rPr>
              <a:t>  inputs:</a:t>
            </a:r>
            <a:endParaRPr lang="es-ES" sz="1000">
              <a:cs typeface="Calibri"/>
            </a:endParaRP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publish</a:t>
            </a:r>
            <a:r>
              <a:rPr lang="es-ES" sz="1000" i="1">
                <a:ea typeface="+mn-lt"/>
                <a:cs typeface="+mn-lt"/>
              </a:rPr>
              <a:t>'</a:t>
            </a:r>
            <a:endParaRPr lang="es-ES" sz="1000">
              <a:ea typeface="+mn-lt"/>
              <a:cs typeface="+mn-lt"/>
            </a:endParaRPr>
          </a:p>
          <a:p>
            <a:pPr algn="just"/>
            <a:r>
              <a:rPr lang="es-ES" sz="1000" i="1">
                <a:ea typeface="+mn-lt"/>
                <a:cs typeface="+mn-lt"/>
              </a:rPr>
              <a:t>    </a:t>
            </a:r>
            <a:r>
              <a:rPr lang="es-ES" sz="1000" i="1" err="1">
                <a:ea typeface="+mn-lt"/>
                <a:cs typeface="+mn-lt"/>
              </a:rPr>
              <a:t>projects</a:t>
            </a:r>
            <a:r>
              <a:rPr lang="es-ES" sz="1000" i="1">
                <a:ea typeface="+mn-lt"/>
                <a:cs typeface="+mn-lt"/>
              </a:rPr>
              <a:t>: ‘</a:t>
            </a:r>
            <a:r>
              <a:rPr lang="es-ES" sz="1000" i="1">
                <a:cs typeface="Calibri"/>
              </a:rPr>
              <a:t>&lt;ruta de .</a:t>
            </a:r>
            <a:r>
              <a:rPr lang="es-ES" sz="1000" i="1" err="1">
                <a:cs typeface="Calibri"/>
              </a:rPr>
              <a:t>csproj</a:t>
            </a:r>
            <a:r>
              <a:rPr lang="es-ES" sz="1000" i="1">
                <a:cs typeface="Calibri"/>
              </a:rPr>
              <a:t>&gt;</a:t>
            </a:r>
            <a:r>
              <a:rPr lang="es-ES" sz="1000" i="1">
                <a:ea typeface="+mn-lt"/>
                <a:cs typeface="+mn-lt"/>
              </a:rPr>
              <a:t>’</a:t>
            </a:r>
            <a:endParaRPr lang="es-ES" sz="1000">
              <a:ea typeface="+mn-lt"/>
              <a:cs typeface="+mn-lt"/>
            </a:endParaRPr>
          </a:p>
          <a:p>
            <a:pPr algn="just"/>
            <a:r>
              <a:rPr lang="es-ES" sz="1000" i="1">
                <a:ea typeface="+mn-lt"/>
                <a:cs typeface="+mn-lt"/>
              </a:rPr>
              <a:t>    </a:t>
            </a:r>
            <a:r>
              <a:rPr lang="es-ES" sz="1000" i="1" err="1">
                <a:ea typeface="+mn-lt"/>
                <a:cs typeface="+mn-lt"/>
              </a:rPr>
              <a:t>publishWebProjects</a:t>
            </a:r>
            <a:r>
              <a:rPr lang="es-ES" sz="1000" i="1">
                <a:ea typeface="+mn-lt"/>
                <a:cs typeface="+mn-lt"/>
              </a:rPr>
              <a:t>: false</a:t>
            </a:r>
            <a:endParaRPr lang="es-ES" sz="1000">
              <a:cs typeface="Calibri"/>
            </a:endParaRPr>
          </a:p>
          <a:p>
            <a:pPr algn="just"/>
            <a:r>
              <a:rPr lang="es-ES" sz="1000" i="1">
                <a:ea typeface="+mn-lt"/>
                <a:cs typeface="+mn-lt"/>
              </a:rPr>
              <a:t>    </a:t>
            </a:r>
            <a:r>
              <a:rPr lang="es-ES" sz="1000" i="1" err="1">
                <a:ea typeface="+mn-lt"/>
                <a:cs typeface="+mn-lt"/>
              </a:rPr>
              <a:t>arguments</a:t>
            </a:r>
            <a:r>
              <a:rPr lang="es-ES" sz="1000" i="1">
                <a:ea typeface="+mn-lt"/>
                <a:cs typeface="+mn-lt"/>
              </a:rPr>
              <a:t>: '--no-</a:t>
            </a:r>
            <a:r>
              <a:rPr lang="es-ES" sz="1000" i="1" err="1">
                <a:ea typeface="+mn-lt"/>
                <a:cs typeface="+mn-lt"/>
              </a:rPr>
              <a:t>build</a:t>
            </a:r>
            <a:r>
              <a:rPr lang="es-ES" sz="1000" i="1">
                <a:ea typeface="+mn-lt"/>
                <a:cs typeface="+mn-lt"/>
              </a:rPr>
              <a:t> --</a:t>
            </a:r>
            <a:r>
              <a:rPr lang="es-ES" sz="1000" i="1" err="1">
                <a:ea typeface="+mn-lt"/>
                <a:cs typeface="+mn-lt"/>
              </a:rPr>
              <a:t>configuration</a:t>
            </a:r>
            <a:r>
              <a:rPr lang="es-ES" sz="1000" i="1">
                <a:ea typeface="+mn-lt"/>
                <a:cs typeface="+mn-lt"/>
              </a:rPr>
              <a:t> $(</a:t>
            </a:r>
            <a:r>
              <a:rPr lang="es-ES" sz="1000" i="1" err="1">
                <a:ea typeface="+mn-lt"/>
                <a:cs typeface="+mn-lt"/>
              </a:rPr>
              <a:t>buildConfiguration</a:t>
            </a:r>
            <a:r>
              <a:rPr lang="es-ES" sz="1000" i="1">
                <a:ea typeface="+mn-lt"/>
                <a:cs typeface="+mn-lt"/>
              </a:rPr>
              <a:t>) --output $(</a:t>
            </a:r>
            <a:r>
              <a:rPr lang="es-ES" sz="1000" i="1" err="1">
                <a:ea typeface="+mn-lt"/>
                <a:cs typeface="+mn-lt"/>
              </a:rPr>
              <a:t>Build.ArtifactStagingDirectory</a:t>
            </a:r>
            <a:r>
              <a:rPr lang="es-ES" sz="1000" i="1">
                <a:ea typeface="+mn-lt"/>
                <a:cs typeface="+mn-lt"/>
              </a:rPr>
              <a:t>)/$(</a:t>
            </a:r>
            <a:r>
              <a:rPr lang="es-ES" sz="1000" i="1" err="1">
                <a:ea typeface="+mn-lt"/>
                <a:cs typeface="+mn-lt"/>
              </a:rPr>
              <a:t>buildConfiguration</a:t>
            </a:r>
            <a:r>
              <a:rPr lang="es-ES" sz="1000" i="1">
                <a:ea typeface="+mn-lt"/>
                <a:cs typeface="+mn-lt"/>
              </a:rPr>
              <a:t>)'</a:t>
            </a:r>
            <a:endParaRPr lang="es-ES" sz="1000">
              <a:cs typeface="Calibri"/>
            </a:endParaRPr>
          </a:p>
          <a:p>
            <a:pPr algn="just"/>
            <a:r>
              <a:rPr lang="es-ES" sz="1000" i="1">
                <a:ea typeface="+mn-lt"/>
                <a:cs typeface="+mn-lt"/>
              </a:rPr>
              <a:t>    </a:t>
            </a:r>
            <a:r>
              <a:rPr lang="es-ES" sz="1000" i="1" err="1">
                <a:ea typeface="+mn-lt"/>
                <a:cs typeface="+mn-lt"/>
              </a:rPr>
              <a:t>zipAfterPublish</a:t>
            </a:r>
            <a:r>
              <a:rPr lang="es-ES" sz="1000" i="1">
                <a:ea typeface="+mn-lt"/>
                <a:cs typeface="+mn-lt"/>
              </a:rPr>
              <a:t>: true</a:t>
            </a:r>
            <a:endParaRPr lang="es-ES" sz="1000">
              <a:ea typeface="+mn-lt"/>
              <a:cs typeface="+mn-lt"/>
            </a:endParaRPr>
          </a:p>
          <a:p>
            <a:pPr algn="just"/>
            <a:endParaRPr lang="es-ES" sz="1000">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PublishBuildArtifacts@1</a:t>
            </a:r>
            <a:endParaRPr lang="es-ES" sz="1000">
              <a:cs typeface="Calibri"/>
            </a:endParaRP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err="1">
                <a:ea typeface="+mn-lt"/>
                <a:cs typeface="+mn-lt"/>
              </a:rPr>
              <a:t>Publish</a:t>
            </a:r>
            <a:r>
              <a:rPr lang="es-ES" sz="1000" i="1">
                <a:ea typeface="+mn-lt"/>
                <a:cs typeface="+mn-lt"/>
              </a:rPr>
              <a:t> </a:t>
            </a:r>
            <a:r>
              <a:rPr lang="es-ES" sz="1000" i="1" err="1">
                <a:ea typeface="+mn-lt"/>
                <a:cs typeface="+mn-lt"/>
              </a:rPr>
              <a:t>Artifact</a:t>
            </a:r>
            <a:r>
              <a:rPr lang="es-ES" sz="1000" i="1">
                <a:ea typeface="+mn-lt"/>
                <a:cs typeface="+mn-lt"/>
              </a:rPr>
              <a:t>: </a:t>
            </a:r>
            <a:r>
              <a:rPr lang="es-ES" sz="1000" i="1" err="1">
                <a:ea typeface="+mn-lt"/>
                <a:cs typeface="+mn-lt"/>
              </a:rPr>
              <a:t>drop</a:t>
            </a:r>
            <a:r>
              <a:rPr lang="es-ES" sz="1000" i="1">
                <a:ea typeface="+mn-lt"/>
                <a:cs typeface="+mn-lt"/>
              </a:rPr>
              <a:t>'</a:t>
            </a:r>
            <a:endParaRPr lang="es-ES" sz="1000">
              <a:cs typeface="Calibri"/>
            </a:endParaRPr>
          </a:p>
          <a:p>
            <a:pPr algn="just"/>
            <a:r>
              <a:rPr lang="es-ES" sz="1000" i="1">
                <a:ea typeface="+mn-lt"/>
                <a:cs typeface="+mn-lt"/>
              </a:rPr>
              <a:t>  </a:t>
            </a:r>
            <a:r>
              <a:rPr lang="es-ES" sz="1000" i="1" err="1">
                <a:ea typeface="+mn-lt"/>
                <a:cs typeface="+mn-lt"/>
              </a:rPr>
              <a:t>condition</a:t>
            </a:r>
            <a:r>
              <a:rPr lang="es-ES" sz="1000" i="1">
                <a:ea typeface="+mn-lt"/>
                <a:cs typeface="+mn-lt"/>
              </a:rPr>
              <a:t>: </a:t>
            </a:r>
            <a:r>
              <a:rPr lang="es-ES" sz="1000" i="1" err="1">
                <a:ea typeface="+mn-lt"/>
                <a:cs typeface="+mn-lt"/>
              </a:rPr>
              <a:t>succeeded</a:t>
            </a:r>
            <a:r>
              <a:rPr lang="es-ES" sz="1000" i="1">
                <a:ea typeface="+mn-lt"/>
                <a:cs typeface="+mn-lt"/>
              </a:rPr>
              <a:t>()</a:t>
            </a:r>
            <a:endParaRPr lang="es-ES" sz="1000">
              <a:cs typeface="Calibri"/>
            </a:endParaRPr>
          </a:p>
          <a:p>
            <a:pPr algn="just"/>
            <a:endParaRPr lang="es-ES" sz="1000" i="1">
              <a:cs typeface="Calibri"/>
            </a:endParaRPr>
          </a:p>
        </p:txBody>
      </p:sp>
      <p:cxnSp>
        <p:nvCxnSpPr>
          <p:cNvPr id="4" name="Straight Arrow Connector 3">
            <a:extLst>
              <a:ext uri="{FF2B5EF4-FFF2-40B4-BE49-F238E27FC236}">
                <a16:creationId xmlns:a16="http://schemas.microsoft.com/office/drawing/2014/main" id="{1E53EB7E-0739-1099-2BCB-8B3840B86FF3}"/>
              </a:ext>
            </a:extLst>
          </p:cNvPr>
          <p:cNvCxnSpPr/>
          <p:nvPr/>
        </p:nvCxnSpPr>
        <p:spPr>
          <a:xfrm>
            <a:off x="6864350" y="5594350"/>
            <a:ext cx="0" cy="520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273F122-5BB8-0726-2661-12601013A7E0}"/>
              </a:ext>
            </a:extLst>
          </p:cNvPr>
          <p:cNvCxnSpPr/>
          <p:nvPr/>
        </p:nvCxnSpPr>
        <p:spPr>
          <a:xfrm>
            <a:off x="9575800" y="1193800"/>
            <a:ext cx="0" cy="520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C398BDA-F82E-E0F3-DF65-325C640D887F}"/>
              </a:ext>
            </a:extLst>
          </p:cNvPr>
          <p:cNvSpPr txBox="1"/>
          <p:nvPr/>
        </p:nvSpPr>
        <p:spPr>
          <a:xfrm>
            <a:off x="8045449" y="4152900"/>
            <a:ext cx="3829039" cy="1631216"/>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algn="just"/>
            <a:r>
              <a:rPr lang="es-ES" sz="1000" b="1"/>
              <a:t>Ejemplo básico </a:t>
            </a:r>
            <a:r>
              <a:rPr lang="es-ES" sz="1000" b="1" err="1"/>
              <a:t>Task</a:t>
            </a:r>
            <a:r>
              <a:rPr lang="es-ES" sz="1000" b="1"/>
              <a:t> de </a:t>
            </a:r>
            <a:r>
              <a:rPr lang="es-ES" sz="1000" b="1" err="1"/>
              <a:t>deployment</a:t>
            </a:r>
            <a:endParaRPr lang="es-ES" sz="1000" b="1"/>
          </a:p>
          <a:p>
            <a:pPr algn="just"/>
            <a:endParaRPr lang="es-ES" sz="1000" i="1">
              <a:ea typeface="+mn-lt"/>
              <a:cs typeface="+mn-lt"/>
            </a:endParaRPr>
          </a:p>
          <a:p>
            <a:pPr algn="just"/>
            <a:r>
              <a:rPr lang="es-ES" sz="1000" i="1">
                <a:ea typeface="+mn-lt"/>
                <a:cs typeface="+mn-lt"/>
              </a:rPr>
              <a:t>          - </a:t>
            </a:r>
            <a:r>
              <a:rPr lang="es-ES" sz="1000" i="1" err="1">
                <a:ea typeface="+mn-lt"/>
                <a:cs typeface="+mn-lt"/>
              </a:rPr>
              <a:t>task</a:t>
            </a:r>
            <a:r>
              <a:rPr lang="es-ES" sz="1000" i="1">
                <a:ea typeface="+mn-lt"/>
                <a:cs typeface="+mn-lt"/>
              </a:rPr>
              <a:t>: AzureWebApp@1</a:t>
            </a:r>
            <a:endParaRPr lang="es-ES" sz="1000" i="1"/>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p>
          <a:p>
            <a:pPr algn="just"/>
            <a:r>
              <a:rPr lang="es-ES" sz="1000" i="1">
                <a:ea typeface="+mn-lt"/>
                <a:cs typeface="+mn-lt"/>
              </a:rPr>
              <a:t>            inputs:</a:t>
            </a:r>
            <a:endParaRPr lang="es-ES" sz="1000" i="1"/>
          </a:p>
          <a:p>
            <a:pPr algn="just"/>
            <a:r>
              <a:rPr lang="es-ES" sz="1000" i="1">
                <a:ea typeface="+mn-lt"/>
                <a:cs typeface="+mn-lt"/>
              </a:rPr>
              <a:t>              </a:t>
            </a:r>
            <a:r>
              <a:rPr lang="es-ES" sz="1000" i="1" err="1">
                <a:ea typeface="+mn-lt"/>
                <a:cs typeface="+mn-lt"/>
              </a:rPr>
              <a:t>azureSubscription</a:t>
            </a:r>
            <a:r>
              <a:rPr lang="es-ES" sz="1000" i="1">
                <a:ea typeface="+mn-lt"/>
                <a:cs typeface="+mn-lt"/>
              </a:rPr>
              <a:t>: ‘</a:t>
            </a:r>
            <a:r>
              <a:rPr lang="es-ES" sz="1000" i="1">
                <a:cs typeface="Calibri"/>
              </a:rPr>
              <a:t>&lt;nombre de la </a:t>
            </a:r>
            <a:r>
              <a:rPr lang="es-ES" sz="1000" i="1" err="1">
                <a:cs typeface="Calibri"/>
              </a:rPr>
              <a:t>subscription</a:t>
            </a:r>
            <a:r>
              <a:rPr lang="es-ES" sz="1000" i="1">
                <a:cs typeface="Calibri"/>
              </a:rPr>
              <a:t>&gt;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appType</a:t>
            </a:r>
            <a:r>
              <a:rPr lang="es-ES" sz="1000" i="1">
                <a:ea typeface="+mn-lt"/>
                <a:cs typeface="+mn-lt"/>
              </a:rPr>
              <a:t>: ‘</a:t>
            </a:r>
            <a:r>
              <a:rPr lang="es-ES" sz="1000" i="1">
                <a:cs typeface="Calibri"/>
              </a:rPr>
              <a:t>&lt;tipo de App&gt;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appName</a:t>
            </a:r>
            <a:r>
              <a:rPr lang="es-ES" sz="1000" i="1">
                <a:ea typeface="+mn-lt"/>
                <a:cs typeface="+mn-lt"/>
              </a:rPr>
              <a:t>: ‘</a:t>
            </a:r>
            <a:r>
              <a:rPr lang="es-ES" sz="1000" i="1">
                <a:cs typeface="Calibri"/>
              </a:rPr>
              <a:t>&lt;nombre de App&gt;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runtimeStack</a:t>
            </a:r>
            <a:r>
              <a:rPr lang="es-ES" sz="1000" i="1">
                <a:ea typeface="+mn-lt"/>
                <a:cs typeface="+mn-lt"/>
              </a:rPr>
              <a:t>: ‘</a:t>
            </a:r>
            <a:r>
              <a:rPr lang="es-ES" sz="1000" i="1">
                <a:cs typeface="Calibri"/>
              </a:rPr>
              <a:t>&lt;especificación de tecnología&gt;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package</a:t>
            </a:r>
            <a:r>
              <a:rPr lang="es-ES" sz="1000" i="1">
                <a:ea typeface="+mn-lt"/>
                <a:cs typeface="+mn-lt"/>
              </a:rPr>
              <a:t>: ‘</a:t>
            </a:r>
            <a:r>
              <a:rPr lang="es-ES" sz="1000" i="1">
                <a:cs typeface="Calibri"/>
              </a:rPr>
              <a:t>&lt;ruta de artefacto a desplegar&gt; </a:t>
            </a:r>
            <a:r>
              <a:rPr lang="es-ES" sz="1000" i="1">
                <a:ea typeface="+mn-lt"/>
                <a:cs typeface="+mn-lt"/>
              </a:rPr>
              <a:t>'</a:t>
            </a:r>
            <a:endParaRPr lang="es-ES" sz="1000" i="1"/>
          </a:p>
        </p:txBody>
      </p:sp>
    </p:spTree>
    <p:extLst>
      <p:ext uri="{BB962C8B-B14F-4D97-AF65-F5344CB8AC3E}">
        <p14:creationId xmlns:p14="http://schemas.microsoft.com/office/powerpoint/2010/main" val="272026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889043" y="1330123"/>
            <a:ext cx="3790907" cy="4524315"/>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rtlCol="0" anchor="t">
            <a:spAutoFit/>
          </a:bodyPr>
          <a:lstStyle/>
          <a:p>
            <a:pPr algn="just"/>
            <a:r>
              <a:rPr lang="es-ES" b="1"/>
              <a:t>Ejemplo básico </a:t>
            </a:r>
            <a:r>
              <a:rPr lang="es-ES" b="1" err="1"/>
              <a:t>Node</a:t>
            </a:r>
            <a:r>
              <a:rPr lang="es-ES" b="1"/>
              <a:t> CI YML</a:t>
            </a:r>
            <a:endParaRPr lang="es-ES">
              <a:cs typeface="Calibri"/>
            </a:endParaRPr>
          </a:p>
          <a:p>
            <a:pPr algn="just"/>
            <a:endParaRPr lang="es-ES" sz="1000" i="1">
              <a:cs typeface="Calibri"/>
            </a:endParaRPr>
          </a:p>
          <a:p>
            <a:pPr algn="just"/>
            <a:r>
              <a:rPr lang="es-ES" sz="1000" i="1">
                <a:ea typeface="+mn-lt"/>
                <a:cs typeface="+mn-lt"/>
              </a:rPr>
              <a:t>pool:</a:t>
            </a:r>
            <a:endParaRPr lang="es-ES" sz="1000" i="1">
              <a:cs typeface="Calibri"/>
            </a:endParaRPr>
          </a:p>
          <a:p>
            <a:pPr algn="just"/>
            <a:r>
              <a:rPr lang="es-ES" sz="1000" i="1">
                <a:ea typeface="+mn-lt"/>
                <a:cs typeface="+mn-lt"/>
              </a:rPr>
              <a:t>  </a:t>
            </a:r>
            <a:r>
              <a:rPr lang="es-ES" sz="1000" i="1" err="1">
                <a:ea typeface="+mn-lt"/>
                <a:cs typeface="+mn-lt"/>
              </a:rPr>
              <a:t>vmImage</a:t>
            </a:r>
            <a:r>
              <a:rPr lang="es-ES" sz="1000" i="1">
                <a:ea typeface="+mn-lt"/>
                <a:cs typeface="+mn-lt"/>
              </a:rPr>
              <a:t>: ‘</a:t>
            </a:r>
            <a:r>
              <a:rPr lang="es-ES" sz="1000" i="1">
                <a:cs typeface="Calibri"/>
              </a:rPr>
              <a:t>&lt;nombre de imagen&gt; </a:t>
            </a:r>
            <a:r>
              <a:rPr lang="es-ES" sz="1000" i="1">
                <a:ea typeface="+mn-lt"/>
                <a:cs typeface="+mn-lt"/>
              </a:rPr>
              <a:t>'</a:t>
            </a:r>
            <a:endParaRPr lang="es-ES" sz="1000" i="1">
              <a:cs typeface="Calibri"/>
            </a:endParaRPr>
          </a:p>
          <a:p>
            <a:pPr algn="just"/>
            <a:endParaRPr lang="es-ES" sz="1000" i="1">
              <a:cs typeface="Calibri"/>
            </a:endParaRPr>
          </a:p>
          <a:p>
            <a:pPr algn="just"/>
            <a:r>
              <a:rPr lang="es-ES" sz="1000" b="1" i="1">
                <a:ea typeface="+mn-lt"/>
                <a:cs typeface="+mn-lt"/>
              </a:rPr>
              <a:t>variables:</a:t>
            </a:r>
            <a:endParaRPr lang="es-ES" sz="1000" b="1" i="1">
              <a:cs typeface="Calibri"/>
            </a:endParaRPr>
          </a:p>
          <a:p>
            <a:pPr algn="just"/>
            <a:r>
              <a:rPr lang="es-ES" sz="1000" i="1">
                <a:ea typeface="+mn-lt"/>
                <a:cs typeface="+mn-lt"/>
              </a:rPr>
              <a:t>  </a:t>
            </a:r>
            <a:r>
              <a:rPr lang="es-ES" sz="1000" i="1">
                <a:cs typeface="Calibri"/>
              </a:rPr>
              <a:t>&lt;nombre de variable&gt;</a:t>
            </a:r>
            <a:r>
              <a:rPr lang="es-ES" sz="1000" i="1">
                <a:ea typeface="+mn-lt"/>
                <a:cs typeface="+mn-lt"/>
              </a:rPr>
              <a:t>: ‘</a:t>
            </a:r>
            <a:r>
              <a:rPr lang="es-ES" sz="1000" i="1">
                <a:cs typeface="Calibri"/>
              </a:rPr>
              <a:t>&lt;valor de variable&gt;</a:t>
            </a:r>
            <a:r>
              <a:rPr lang="es-ES" sz="1000" i="1">
                <a:ea typeface="+mn-lt"/>
                <a:cs typeface="+mn-lt"/>
              </a:rPr>
              <a:t>'</a:t>
            </a:r>
            <a:endParaRPr lang="es-ES" sz="1000" i="1">
              <a:cs typeface="Calibri"/>
            </a:endParaRPr>
          </a:p>
          <a:p>
            <a:pPr algn="just"/>
            <a:endParaRPr lang="es-ES" sz="1000" i="1">
              <a:ea typeface="+mn-lt"/>
              <a:cs typeface="+mn-lt"/>
            </a:endParaRPr>
          </a:p>
          <a:p>
            <a:pPr algn="just"/>
            <a:r>
              <a:rPr lang="es-ES" sz="1000" i="1" err="1">
                <a:ea typeface="+mn-lt"/>
                <a:cs typeface="+mn-lt"/>
              </a:rPr>
              <a:t>steps</a:t>
            </a:r>
            <a:r>
              <a:rPr lang="es-ES" sz="1000" i="1">
                <a:ea typeface="+mn-lt"/>
                <a:cs typeface="+mn-lt"/>
              </a:rPr>
              <a:t>:</a:t>
            </a:r>
          </a:p>
          <a:p>
            <a:pPr algn="just"/>
            <a:r>
              <a:rPr lang="es-ES" sz="1000" i="1">
                <a:ea typeface="+mn-lt"/>
                <a:cs typeface="+mn-lt"/>
              </a:rPr>
              <a:t>- </a:t>
            </a:r>
            <a:r>
              <a:rPr lang="es-ES" sz="1000" i="1" err="1">
                <a:ea typeface="+mn-lt"/>
                <a:cs typeface="+mn-lt"/>
              </a:rPr>
              <a:t>task</a:t>
            </a:r>
            <a:r>
              <a:rPr lang="es-ES" sz="1000" i="1">
                <a:ea typeface="+mn-lt"/>
                <a:cs typeface="+mn-lt"/>
              </a:rPr>
              <a:t>: NodeTool@0</a:t>
            </a:r>
          </a:p>
          <a:p>
            <a:pPr algn="just"/>
            <a:r>
              <a:rPr lang="es-ES" sz="1000" i="1">
                <a:ea typeface="+mn-lt"/>
                <a:cs typeface="+mn-lt"/>
              </a:rPr>
              <a:t>  inputs:</a:t>
            </a:r>
          </a:p>
          <a:p>
            <a:pPr algn="just"/>
            <a:r>
              <a:rPr lang="es-ES" sz="1000" i="1">
                <a:ea typeface="+mn-lt"/>
                <a:cs typeface="+mn-lt"/>
              </a:rPr>
              <a:t>    </a:t>
            </a:r>
            <a:r>
              <a:rPr lang="es-ES" sz="1000" i="1" err="1">
                <a:ea typeface="+mn-lt"/>
                <a:cs typeface="+mn-lt"/>
              </a:rPr>
              <a:t>versionSpec</a:t>
            </a:r>
            <a:r>
              <a:rPr lang="es-ES" sz="1000" i="1">
                <a:ea typeface="+mn-lt"/>
                <a:cs typeface="+mn-lt"/>
              </a:rPr>
              <a:t>: ‘</a:t>
            </a:r>
            <a:r>
              <a:rPr lang="es-ES" sz="1000" i="1">
                <a:cs typeface="Calibri"/>
              </a:rPr>
              <a:t>&lt;versión de </a:t>
            </a:r>
            <a:r>
              <a:rPr lang="es-ES" sz="1000" i="1" err="1">
                <a:cs typeface="Calibri"/>
              </a:rPr>
              <a:t>node</a:t>
            </a:r>
            <a:r>
              <a:rPr lang="es-ES" sz="1000" i="1">
                <a:cs typeface="Calibri"/>
              </a:rPr>
              <a:t>&gt; </a:t>
            </a:r>
            <a:r>
              <a:rPr lang="es-ES" sz="1000" i="1">
                <a:ea typeface="+mn-lt"/>
                <a:cs typeface="+mn-lt"/>
              </a:rPr>
              <a:t>'</a:t>
            </a: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cs typeface="Calibri"/>
            </a:endParaRP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Npm@1</a:t>
            </a:r>
          </a:p>
          <a:p>
            <a:pPr algn="just"/>
            <a:r>
              <a:rPr lang="es-ES" sz="1000" i="1">
                <a:ea typeface="+mn-lt"/>
                <a:cs typeface="+mn-lt"/>
              </a:rPr>
              <a:t>  inputs:</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install</a:t>
            </a:r>
            <a:r>
              <a:rPr lang="es-ES" sz="1000" i="1">
                <a:ea typeface="+mn-lt"/>
                <a:cs typeface="+mn-lt"/>
              </a:rPr>
              <a:t>’</a:t>
            </a: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Npm@1</a:t>
            </a:r>
          </a:p>
          <a:p>
            <a:pPr algn="just"/>
            <a:r>
              <a:rPr lang="es-ES" sz="1000" i="1">
                <a:ea typeface="+mn-lt"/>
                <a:cs typeface="+mn-lt"/>
              </a:rPr>
              <a:t>  inputs:</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a:t>
            </a:r>
          </a:p>
          <a:p>
            <a:pPr algn="just"/>
            <a:r>
              <a:rPr lang="es-ES" sz="1000" i="1">
                <a:ea typeface="+mn-lt"/>
                <a:cs typeface="+mn-lt"/>
              </a:rPr>
              <a:t>    </a:t>
            </a:r>
            <a:r>
              <a:rPr lang="es-ES" sz="1000" i="1" err="1">
                <a:ea typeface="+mn-lt"/>
                <a:cs typeface="+mn-lt"/>
              </a:rPr>
              <a:t>customCommand</a:t>
            </a:r>
            <a:r>
              <a:rPr lang="es-ES" sz="1000" i="1">
                <a:ea typeface="+mn-lt"/>
                <a:cs typeface="+mn-lt"/>
              </a:rPr>
              <a:t>: ‘</a:t>
            </a:r>
            <a:r>
              <a:rPr lang="es-ES" sz="1000" i="1" err="1">
                <a:ea typeface="+mn-lt"/>
                <a:cs typeface="+mn-lt"/>
              </a:rPr>
              <a:t>build</a:t>
            </a:r>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command</a:t>
            </a:r>
            <a:r>
              <a:rPr lang="es-ES" sz="1000" i="1">
                <a:ea typeface="+mn-lt"/>
                <a:cs typeface="+mn-lt"/>
              </a:rPr>
              <a:t> and </a:t>
            </a:r>
            <a:r>
              <a:rPr lang="es-ES" sz="1000" i="1" err="1">
                <a:ea typeface="+mn-lt"/>
                <a:cs typeface="+mn-lt"/>
              </a:rPr>
              <a:t>arguments</a:t>
            </a:r>
            <a:endParaRPr lang="es-ES" sz="1000" i="1">
              <a:ea typeface="+mn-lt"/>
              <a:cs typeface="+mn-lt"/>
            </a:endParaRP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Npm@1</a:t>
            </a:r>
          </a:p>
          <a:p>
            <a:pPr algn="just"/>
            <a:r>
              <a:rPr lang="es-ES" sz="1000" i="1">
                <a:ea typeface="+mn-lt"/>
                <a:cs typeface="+mn-lt"/>
              </a:rPr>
              <a:t>  inputs:</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a:t>
            </a:r>
          </a:p>
          <a:p>
            <a:pPr algn="just"/>
            <a:r>
              <a:rPr lang="es-ES" sz="1000" i="1">
                <a:ea typeface="+mn-lt"/>
                <a:cs typeface="+mn-lt"/>
              </a:rPr>
              <a:t>    </a:t>
            </a:r>
            <a:r>
              <a:rPr lang="es-ES" sz="1000" i="1" err="1">
                <a:ea typeface="+mn-lt"/>
                <a:cs typeface="+mn-lt"/>
              </a:rPr>
              <a:t>customCommand</a:t>
            </a:r>
            <a:r>
              <a:rPr lang="es-ES" sz="1000" i="1">
                <a:ea typeface="+mn-lt"/>
                <a:cs typeface="+mn-lt"/>
              </a:rPr>
              <a:t>: ‘test’ #</a:t>
            </a:r>
            <a:r>
              <a:rPr lang="es-ES" sz="1000" i="1" err="1">
                <a:ea typeface="+mn-lt"/>
                <a:cs typeface="+mn-lt"/>
              </a:rPr>
              <a:t>custom</a:t>
            </a:r>
            <a:r>
              <a:rPr lang="es-ES" sz="1000" i="1">
                <a:ea typeface="+mn-lt"/>
                <a:cs typeface="+mn-lt"/>
              </a:rPr>
              <a:t> </a:t>
            </a:r>
            <a:r>
              <a:rPr lang="es-ES" sz="1000" i="1" err="1">
                <a:ea typeface="+mn-lt"/>
                <a:cs typeface="+mn-lt"/>
              </a:rPr>
              <a:t>command</a:t>
            </a:r>
            <a:r>
              <a:rPr lang="es-ES" sz="1000" i="1">
                <a:ea typeface="+mn-lt"/>
                <a:cs typeface="+mn-lt"/>
              </a:rPr>
              <a:t> and </a:t>
            </a:r>
            <a:r>
              <a:rPr lang="es-ES" sz="1000" i="1" err="1">
                <a:ea typeface="+mn-lt"/>
                <a:cs typeface="+mn-lt"/>
              </a:rPr>
              <a:t>arguments</a:t>
            </a:r>
            <a:endParaRPr lang="es-ES" sz="1000" i="1">
              <a:ea typeface="+mn-lt"/>
              <a:cs typeface="+mn-lt"/>
            </a:endParaRPr>
          </a:p>
          <a:p>
            <a:pPr algn="just"/>
            <a:endParaRPr lang="es-ES" sz="1000" i="1">
              <a:ea typeface="+mn-lt"/>
              <a:cs typeface="+mn-lt"/>
            </a:endParaRPr>
          </a:p>
        </p:txBody>
      </p:sp>
      <p:sp>
        <p:nvSpPr>
          <p:cNvPr id="2" name="CuadroTexto 16">
            <a:extLst>
              <a:ext uri="{FF2B5EF4-FFF2-40B4-BE49-F238E27FC236}">
                <a16:creationId xmlns:a16="http://schemas.microsoft.com/office/drawing/2014/main" id="{D3F96F19-EBB3-8D1A-739F-7955B2CE03DA}"/>
              </a:ext>
            </a:extLst>
          </p:cNvPr>
          <p:cNvSpPr txBox="1"/>
          <p:nvPr/>
        </p:nvSpPr>
        <p:spPr>
          <a:xfrm>
            <a:off x="5060948" y="1330123"/>
            <a:ext cx="7048495" cy="4524315"/>
          </a:xfrm>
          <a:prstGeom prst="rect">
            <a:avLst/>
          </a:prstGeom>
        </p:spPr>
        <p:style>
          <a:lnRef idx="2">
            <a:schemeClr val="accent5"/>
          </a:lnRef>
          <a:fillRef idx="1">
            <a:schemeClr val="lt1"/>
          </a:fillRef>
          <a:effectRef idx="0">
            <a:schemeClr val="accent5"/>
          </a:effectRef>
          <a:fontRef idx="minor">
            <a:schemeClr val="dk1"/>
          </a:fontRef>
        </p:style>
        <p:txBody>
          <a:bodyPr wrap="square" lIns="91440" tIns="45720" rIns="91440" bIns="45720" numCol="2" rtlCol="0" anchor="t">
            <a:spAutoFit/>
          </a:bodyPr>
          <a:lstStyle/>
          <a:p>
            <a:pPr algn="just"/>
            <a:r>
              <a:rPr lang="es-ES" b="1"/>
              <a:t>Ejemplo básico </a:t>
            </a:r>
            <a:r>
              <a:rPr lang="es-ES" b="1" err="1"/>
              <a:t>Node</a:t>
            </a:r>
            <a:r>
              <a:rPr lang="es-ES" b="1"/>
              <a:t> CD YML</a:t>
            </a:r>
          </a:p>
          <a:p>
            <a:pPr algn="just"/>
            <a:endParaRPr lang="es-ES">
              <a:cs typeface="Calibri"/>
            </a:endParaRPr>
          </a:p>
          <a:p>
            <a:pPr algn="just"/>
            <a:r>
              <a:rPr lang="es-ES" sz="1000" i="1">
                <a:ea typeface="+mn-lt"/>
                <a:cs typeface="+mn-lt"/>
              </a:rPr>
              <a:t>pool:</a:t>
            </a:r>
            <a:endParaRPr lang="es-ES" sz="1000" i="1">
              <a:cs typeface="Calibri"/>
            </a:endParaRPr>
          </a:p>
          <a:p>
            <a:pPr algn="just"/>
            <a:r>
              <a:rPr lang="es-ES" sz="1000" i="1">
                <a:ea typeface="+mn-lt"/>
                <a:cs typeface="+mn-lt"/>
              </a:rPr>
              <a:t>  </a:t>
            </a:r>
            <a:r>
              <a:rPr lang="es-ES" sz="1000" i="1" err="1">
                <a:ea typeface="+mn-lt"/>
                <a:cs typeface="+mn-lt"/>
              </a:rPr>
              <a:t>vmImage</a:t>
            </a:r>
            <a:r>
              <a:rPr lang="es-ES" sz="1000" i="1">
                <a:ea typeface="+mn-lt"/>
                <a:cs typeface="+mn-lt"/>
              </a:rPr>
              <a:t>: ‘</a:t>
            </a:r>
            <a:r>
              <a:rPr lang="es-ES" sz="1000" i="1">
                <a:cs typeface="Calibri"/>
              </a:rPr>
              <a:t>&lt;nombre de imagen&gt; </a:t>
            </a:r>
            <a:r>
              <a:rPr lang="es-ES" sz="1000" i="1">
                <a:ea typeface="+mn-lt"/>
                <a:cs typeface="+mn-lt"/>
              </a:rPr>
              <a:t>'</a:t>
            </a:r>
            <a:endParaRPr lang="es-ES" sz="1000" i="1">
              <a:cs typeface="Calibri"/>
            </a:endParaRPr>
          </a:p>
          <a:p>
            <a:pPr algn="just"/>
            <a:endParaRPr lang="es-ES" sz="1000" i="1">
              <a:cs typeface="Calibri"/>
            </a:endParaRPr>
          </a:p>
          <a:p>
            <a:pPr algn="just"/>
            <a:r>
              <a:rPr lang="es-ES" sz="1000" b="1" i="1">
                <a:ea typeface="+mn-lt"/>
                <a:cs typeface="+mn-lt"/>
              </a:rPr>
              <a:t>variables:</a:t>
            </a:r>
            <a:endParaRPr lang="es-ES" sz="1000" b="1" i="1">
              <a:cs typeface="Calibri"/>
            </a:endParaRPr>
          </a:p>
          <a:p>
            <a:pPr algn="just"/>
            <a:r>
              <a:rPr lang="es-ES" sz="1000" i="1">
                <a:ea typeface="+mn-lt"/>
                <a:cs typeface="+mn-lt"/>
              </a:rPr>
              <a:t>  </a:t>
            </a:r>
            <a:r>
              <a:rPr lang="es-ES" sz="1000" i="1">
                <a:cs typeface="Calibri"/>
              </a:rPr>
              <a:t>&lt;nombre de variable&gt;</a:t>
            </a:r>
            <a:r>
              <a:rPr lang="es-ES" sz="1000" i="1">
                <a:ea typeface="+mn-lt"/>
                <a:cs typeface="+mn-lt"/>
              </a:rPr>
              <a:t>: ‘</a:t>
            </a:r>
            <a:r>
              <a:rPr lang="es-ES" sz="1000" i="1">
                <a:cs typeface="Calibri"/>
              </a:rPr>
              <a:t>&lt;valor de variable&gt;</a:t>
            </a:r>
            <a:r>
              <a:rPr lang="es-ES" sz="1000" i="1">
                <a:ea typeface="+mn-lt"/>
                <a:cs typeface="+mn-lt"/>
              </a:rPr>
              <a:t>'</a:t>
            </a:r>
            <a:endParaRPr lang="es-ES" sz="1000" i="1">
              <a:cs typeface="Calibri"/>
            </a:endParaRPr>
          </a:p>
          <a:p>
            <a:pPr algn="just"/>
            <a:endParaRPr lang="es-ES" sz="1000" i="1">
              <a:ea typeface="+mn-lt"/>
              <a:cs typeface="+mn-lt"/>
            </a:endParaRPr>
          </a:p>
          <a:p>
            <a:pPr algn="just"/>
            <a:r>
              <a:rPr lang="es-ES" sz="1000" i="1" err="1">
                <a:ea typeface="+mn-lt"/>
                <a:cs typeface="+mn-lt"/>
              </a:rPr>
              <a:t>steps</a:t>
            </a:r>
            <a:r>
              <a:rPr lang="es-ES" sz="1000" i="1">
                <a:ea typeface="+mn-lt"/>
                <a:cs typeface="+mn-lt"/>
              </a:rPr>
              <a:t>:</a:t>
            </a:r>
          </a:p>
          <a:p>
            <a:pPr algn="just"/>
            <a:r>
              <a:rPr lang="es-ES" sz="1000" i="1">
                <a:ea typeface="+mn-lt"/>
                <a:cs typeface="+mn-lt"/>
              </a:rPr>
              <a:t>- </a:t>
            </a:r>
            <a:r>
              <a:rPr lang="es-ES" sz="1000" i="1" err="1">
                <a:ea typeface="+mn-lt"/>
                <a:cs typeface="+mn-lt"/>
              </a:rPr>
              <a:t>task</a:t>
            </a:r>
            <a:r>
              <a:rPr lang="es-ES" sz="1000" i="1">
                <a:ea typeface="+mn-lt"/>
                <a:cs typeface="+mn-lt"/>
              </a:rPr>
              <a:t>: NodeTool@0</a:t>
            </a:r>
          </a:p>
          <a:p>
            <a:pPr algn="just"/>
            <a:r>
              <a:rPr lang="es-ES" sz="1000" i="1">
                <a:ea typeface="+mn-lt"/>
                <a:cs typeface="+mn-lt"/>
              </a:rPr>
              <a:t>  inputs:</a:t>
            </a:r>
          </a:p>
          <a:p>
            <a:pPr algn="just"/>
            <a:r>
              <a:rPr lang="es-ES" sz="1000" i="1">
                <a:ea typeface="+mn-lt"/>
                <a:cs typeface="+mn-lt"/>
              </a:rPr>
              <a:t>    </a:t>
            </a:r>
            <a:r>
              <a:rPr lang="es-ES" sz="1000" i="1" err="1">
                <a:ea typeface="+mn-lt"/>
                <a:cs typeface="+mn-lt"/>
              </a:rPr>
              <a:t>versionSpec</a:t>
            </a:r>
            <a:r>
              <a:rPr lang="es-ES" sz="1000" i="1">
                <a:ea typeface="+mn-lt"/>
                <a:cs typeface="+mn-lt"/>
              </a:rPr>
              <a:t>: ‘</a:t>
            </a:r>
            <a:r>
              <a:rPr lang="es-ES" sz="1000" i="1">
                <a:cs typeface="Calibri"/>
              </a:rPr>
              <a:t>&lt;versión de </a:t>
            </a:r>
            <a:r>
              <a:rPr lang="es-ES" sz="1000" i="1" err="1">
                <a:cs typeface="Calibri"/>
              </a:rPr>
              <a:t>node</a:t>
            </a:r>
            <a:r>
              <a:rPr lang="es-ES" sz="1000" i="1">
                <a:cs typeface="Calibri"/>
              </a:rPr>
              <a:t>&gt; </a:t>
            </a:r>
            <a:r>
              <a:rPr lang="es-ES" sz="1000" i="1">
                <a:ea typeface="+mn-lt"/>
                <a:cs typeface="+mn-lt"/>
              </a:rPr>
              <a:t>'</a:t>
            </a: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cs typeface="Calibri"/>
            </a:endParaRP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Npm@1</a:t>
            </a:r>
          </a:p>
          <a:p>
            <a:pPr algn="just"/>
            <a:r>
              <a:rPr lang="es-ES" sz="1000" i="1">
                <a:ea typeface="+mn-lt"/>
                <a:cs typeface="+mn-lt"/>
              </a:rPr>
              <a:t>  inputs:</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install</a:t>
            </a:r>
            <a:r>
              <a:rPr lang="es-ES" sz="1000" i="1">
                <a:ea typeface="+mn-lt"/>
                <a:cs typeface="+mn-lt"/>
              </a:rPr>
              <a:t>’</a:t>
            </a:r>
          </a:p>
          <a:p>
            <a:pPr algn="just"/>
            <a:endParaRPr lang="es-ES" sz="1000" i="1">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Npm@1</a:t>
            </a:r>
          </a:p>
          <a:p>
            <a:pPr algn="just"/>
            <a:r>
              <a:rPr lang="es-ES" sz="1000" i="1">
                <a:ea typeface="+mn-lt"/>
                <a:cs typeface="+mn-lt"/>
              </a:rPr>
              <a:t>  inputs:</a:t>
            </a:r>
          </a:p>
          <a:p>
            <a:pPr algn="just"/>
            <a:r>
              <a:rPr lang="es-ES" sz="1000" i="1">
                <a:ea typeface="+mn-lt"/>
                <a:cs typeface="+mn-lt"/>
              </a:rPr>
              <a:t>    </a:t>
            </a:r>
            <a:r>
              <a:rPr lang="es-ES" sz="1000" i="1" err="1">
                <a:ea typeface="+mn-lt"/>
                <a:cs typeface="+mn-lt"/>
              </a:rPr>
              <a:t>command</a:t>
            </a:r>
            <a:r>
              <a:rPr lang="es-ES" sz="1000" i="1">
                <a:ea typeface="+mn-lt"/>
                <a:cs typeface="+mn-lt"/>
              </a:rPr>
              <a:t>: ‘</a:t>
            </a:r>
            <a:r>
              <a:rPr lang="es-ES" sz="1000" i="1" err="1">
                <a:ea typeface="+mn-lt"/>
                <a:cs typeface="+mn-lt"/>
              </a:rPr>
              <a:t>custom</a:t>
            </a:r>
            <a:r>
              <a:rPr lang="es-ES" sz="1000" i="1">
                <a:ea typeface="+mn-lt"/>
                <a:cs typeface="+mn-lt"/>
              </a:rPr>
              <a:t>’</a:t>
            </a:r>
          </a:p>
          <a:p>
            <a:pPr algn="just"/>
            <a:r>
              <a:rPr lang="es-ES" sz="1000" i="1">
                <a:ea typeface="+mn-lt"/>
                <a:cs typeface="+mn-lt"/>
              </a:rPr>
              <a:t>    </a:t>
            </a:r>
            <a:r>
              <a:rPr lang="es-ES" sz="1000" i="1" err="1">
                <a:ea typeface="+mn-lt"/>
                <a:cs typeface="+mn-lt"/>
              </a:rPr>
              <a:t>customCommand</a:t>
            </a:r>
            <a:r>
              <a:rPr lang="es-ES" sz="1000" i="1">
                <a:ea typeface="+mn-lt"/>
                <a:cs typeface="+mn-lt"/>
              </a:rPr>
              <a:t>: ‘</a:t>
            </a:r>
            <a:r>
              <a:rPr lang="es-ES" sz="1000" i="1" err="1">
                <a:ea typeface="+mn-lt"/>
                <a:cs typeface="+mn-lt"/>
              </a:rPr>
              <a:t>build</a:t>
            </a:r>
            <a:r>
              <a:rPr lang="es-ES" sz="1000" i="1">
                <a:ea typeface="+mn-lt"/>
                <a:cs typeface="+mn-lt"/>
              </a:rPr>
              <a:t>’ #</a:t>
            </a:r>
            <a:r>
              <a:rPr lang="es-ES" sz="1000" i="1" err="1">
                <a:ea typeface="+mn-lt"/>
                <a:cs typeface="+mn-lt"/>
              </a:rPr>
              <a:t>custom</a:t>
            </a:r>
            <a:r>
              <a:rPr lang="es-ES" sz="1000" i="1">
                <a:ea typeface="+mn-lt"/>
                <a:cs typeface="+mn-lt"/>
              </a:rPr>
              <a:t> </a:t>
            </a:r>
            <a:r>
              <a:rPr lang="es-ES" sz="1000" i="1" err="1">
                <a:ea typeface="+mn-lt"/>
                <a:cs typeface="+mn-lt"/>
              </a:rPr>
              <a:t>command</a:t>
            </a:r>
            <a:r>
              <a:rPr lang="es-ES" sz="1000" i="1">
                <a:ea typeface="+mn-lt"/>
                <a:cs typeface="+mn-lt"/>
              </a:rPr>
              <a:t> and </a:t>
            </a:r>
            <a:r>
              <a:rPr lang="es-ES" sz="1000" i="1" err="1">
                <a:ea typeface="+mn-lt"/>
                <a:cs typeface="+mn-lt"/>
              </a:rPr>
              <a:t>arguments</a:t>
            </a:r>
            <a:endParaRPr lang="es-ES" sz="1000" i="1">
              <a:ea typeface="+mn-lt"/>
              <a:cs typeface="+mn-lt"/>
            </a:endParaRPr>
          </a:p>
          <a:p>
            <a:pPr algn="just"/>
            <a:endParaRPr lang="es-ES" sz="1000" i="1">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endParaRPr lang="es-ES" sz="1000">
              <a:ea typeface="+mn-lt"/>
              <a:cs typeface="+mn-lt"/>
            </a:endParaRPr>
          </a:p>
          <a:p>
            <a:pPr algn="just"/>
            <a:r>
              <a:rPr lang="es-ES" sz="1000" i="1">
                <a:ea typeface="+mn-lt"/>
                <a:cs typeface="+mn-lt"/>
              </a:rPr>
              <a:t>- </a:t>
            </a:r>
            <a:r>
              <a:rPr lang="es-ES" sz="1000" i="1" err="1">
                <a:ea typeface="+mn-lt"/>
                <a:cs typeface="+mn-lt"/>
              </a:rPr>
              <a:t>task</a:t>
            </a:r>
            <a:r>
              <a:rPr lang="es-ES" sz="1000" i="1">
                <a:ea typeface="+mn-lt"/>
                <a:cs typeface="+mn-lt"/>
              </a:rPr>
              <a:t>: ArchiveFiles@2</a:t>
            </a:r>
            <a:endParaRPr lang="es-ES" sz="1000" i="1"/>
          </a:p>
          <a:p>
            <a:pPr algn="just"/>
            <a:r>
              <a:rPr lang="es-ES" sz="1000" i="1">
                <a:ea typeface="+mn-lt"/>
                <a:cs typeface="+mn-lt"/>
              </a:rPr>
              <a:t>  </a:t>
            </a:r>
            <a:r>
              <a:rPr lang="es-ES" sz="1000" i="1" err="1">
                <a:ea typeface="+mn-lt"/>
                <a:cs typeface="+mn-lt"/>
              </a:rPr>
              <a:t>displayName</a:t>
            </a:r>
            <a:r>
              <a:rPr lang="es-ES" sz="1000" i="1">
                <a:ea typeface="+mn-lt"/>
                <a:cs typeface="+mn-lt"/>
              </a:rPr>
              <a:t>: 'Archive files'</a:t>
            </a:r>
          </a:p>
          <a:p>
            <a:pPr algn="just"/>
            <a:r>
              <a:rPr lang="es-ES" sz="1000" i="1">
                <a:ea typeface="+mn-lt"/>
                <a:cs typeface="+mn-lt"/>
              </a:rPr>
              <a:t>  inputs:</a:t>
            </a:r>
          </a:p>
          <a:p>
            <a:pPr algn="just"/>
            <a:r>
              <a:rPr lang="es-ES" sz="1000" i="1">
                <a:ea typeface="+mn-lt"/>
                <a:cs typeface="+mn-lt"/>
              </a:rPr>
              <a:t>    </a:t>
            </a:r>
            <a:r>
              <a:rPr lang="es-ES" sz="1000" i="1" err="1">
                <a:ea typeface="+mn-lt"/>
                <a:cs typeface="+mn-lt"/>
              </a:rPr>
              <a:t>rootFolderOrFile</a:t>
            </a:r>
            <a:r>
              <a:rPr lang="es-ES" sz="1000" i="1">
                <a:ea typeface="+mn-lt"/>
                <a:cs typeface="+mn-lt"/>
              </a:rPr>
              <a:t>: ‘</a:t>
            </a:r>
            <a:r>
              <a:rPr lang="es-ES" sz="1000" i="1">
                <a:cs typeface="Calibri"/>
              </a:rPr>
              <a:t>&lt;ruta donde se encuentran los archivos&gt;‘</a:t>
            </a:r>
            <a:endParaRPr lang="es-ES" sz="1000" i="1"/>
          </a:p>
          <a:p>
            <a:pPr algn="just"/>
            <a:r>
              <a:rPr lang="es-ES" sz="1000" i="1">
                <a:ea typeface="+mn-lt"/>
                <a:cs typeface="+mn-lt"/>
              </a:rPr>
              <a:t>    </a:t>
            </a:r>
            <a:r>
              <a:rPr lang="es-ES" sz="1000" i="1" err="1">
                <a:ea typeface="+mn-lt"/>
                <a:cs typeface="+mn-lt"/>
              </a:rPr>
              <a:t>includeRootFolder</a:t>
            </a:r>
            <a:r>
              <a:rPr lang="es-ES" sz="1000" i="1">
                <a:ea typeface="+mn-lt"/>
                <a:cs typeface="+mn-lt"/>
              </a:rPr>
              <a:t>: false</a:t>
            </a:r>
            <a:endParaRPr lang="es-ES" sz="1000" i="1"/>
          </a:p>
          <a:p>
            <a:pPr algn="just"/>
            <a:r>
              <a:rPr lang="es-ES" sz="1000" i="1">
                <a:ea typeface="+mn-lt"/>
                <a:cs typeface="+mn-lt"/>
              </a:rPr>
              <a:t>    </a:t>
            </a:r>
            <a:r>
              <a:rPr lang="es-ES" sz="1000" i="1" err="1">
                <a:ea typeface="+mn-lt"/>
                <a:cs typeface="+mn-lt"/>
              </a:rPr>
              <a:t>archiveType</a:t>
            </a:r>
            <a:r>
              <a:rPr lang="es-ES" sz="1000" i="1">
                <a:ea typeface="+mn-lt"/>
                <a:cs typeface="+mn-lt"/>
              </a:rPr>
              <a:t>: zip</a:t>
            </a:r>
            <a:endParaRPr lang="es-ES" sz="1000" i="1"/>
          </a:p>
          <a:p>
            <a:pPr algn="just"/>
            <a:r>
              <a:rPr lang="es-ES" sz="1000" i="1">
                <a:ea typeface="+mn-lt"/>
                <a:cs typeface="+mn-lt"/>
              </a:rPr>
              <a:t>    </a:t>
            </a:r>
            <a:r>
              <a:rPr lang="es-ES" sz="1000" i="1" err="1">
                <a:ea typeface="+mn-lt"/>
                <a:cs typeface="+mn-lt"/>
              </a:rPr>
              <a:t>archiveFile</a:t>
            </a:r>
            <a:r>
              <a:rPr lang="es-ES" sz="1000" i="1">
                <a:ea typeface="+mn-lt"/>
                <a:cs typeface="+mn-lt"/>
              </a:rPr>
              <a:t>: ‘</a:t>
            </a:r>
            <a:r>
              <a:rPr lang="es-ES" sz="1000" i="1">
                <a:cs typeface="Calibri"/>
              </a:rPr>
              <a:t>&lt;ruta donde se guardará el artefacto&gt;‘</a:t>
            </a:r>
            <a:endParaRPr lang="es-ES" sz="1000" i="1"/>
          </a:p>
          <a:p>
            <a:pPr algn="just"/>
            <a:r>
              <a:rPr lang="es-ES" sz="1000" i="1">
                <a:ea typeface="+mn-lt"/>
                <a:cs typeface="+mn-lt"/>
              </a:rPr>
              <a:t>    </a:t>
            </a:r>
            <a:r>
              <a:rPr lang="es-ES" sz="1000" i="1" err="1">
                <a:ea typeface="+mn-lt"/>
                <a:cs typeface="+mn-lt"/>
              </a:rPr>
              <a:t>replaceExistingArchive</a:t>
            </a:r>
            <a:r>
              <a:rPr lang="es-ES" sz="1000" i="1">
                <a:ea typeface="+mn-lt"/>
                <a:cs typeface="+mn-lt"/>
              </a:rPr>
              <a:t>: true</a:t>
            </a:r>
            <a:endParaRPr lang="es-ES" sz="1000" i="1"/>
          </a:p>
          <a:p>
            <a:pPr algn="just"/>
            <a:endParaRPr lang="es-ES" sz="1000">
              <a:cs typeface="Calibri"/>
            </a:endParaRPr>
          </a:p>
          <a:p>
            <a:pPr algn="just"/>
            <a:r>
              <a:rPr lang="es-ES" sz="1000" i="1">
                <a:ea typeface="+mn-lt"/>
                <a:cs typeface="+mn-lt"/>
              </a:rPr>
              <a:t>- </a:t>
            </a:r>
            <a:r>
              <a:rPr lang="es-ES" sz="1000" i="1" err="1">
                <a:ea typeface="+mn-lt"/>
                <a:cs typeface="+mn-lt"/>
              </a:rPr>
              <a:t>task</a:t>
            </a:r>
            <a:r>
              <a:rPr lang="es-ES" sz="1000" i="1">
                <a:ea typeface="+mn-lt"/>
                <a:cs typeface="+mn-lt"/>
              </a:rPr>
              <a:t>: PublishBuildArtifacts@1</a:t>
            </a:r>
            <a:endParaRPr lang="es-ES" sz="1000">
              <a:cs typeface="Calibri"/>
            </a:endParaRPr>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err="1">
                <a:ea typeface="+mn-lt"/>
                <a:cs typeface="+mn-lt"/>
              </a:rPr>
              <a:t>Publish</a:t>
            </a:r>
            <a:r>
              <a:rPr lang="es-ES" sz="1000" i="1">
                <a:ea typeface="+mn-lt"/>
                <a:cs typeface="+mn-lt"/>
              </a:rPr>
              <a:t> </a:t>
            </a:r>
            <a:r>
              <a:rPr lang="es-ES" sz="1000" i="1" err="1">
                <a:ea typeface="+mn-lt"/>
                <a:cs typeface="+mn-lt"/>
              </a:rPr>
              <a:t>Artifact</a:t>
            </a:r>
            <a:r>
              <a:rPr lang="es-ES" sz="1000" i="1">
                <a:ea typeface="+mn-lt"/>
                <a:cs typeface="+mn-lt"/>
              </a:rPr>
              <a:t>: </a:t>
            </a:r>
            <a:r>
              <a:rPr lang="es-ES" sz="1000" i="1" err="1">
                <a:ea typeface="+mn-lt"/>
                <a:cs typeface="+mn-lt"/>
              </a:rPr>
              <a:t>drop</a:t>
            </a:r>
            <a:r>
              <a:rPr lang="es-ES" sz="1000" i="1">
                <a:ea typeface="+mn-lt"/>
                <a:cs typeface="+mn-lt"/>
              </a:rPr>
              <a:t>'</a:t>
            </a:r>
            <a:endParaRPr lang="es-ES" sz="1000">
              <a:cs typeface="Calibri"/>
            </a:endParaRPr>
          </a:p>
          <a:p>
            <a:pPr algn="just"/>
            <a:r>
              <a:rPr lang="es-ES" sz="1000" i="1">
                <a:ea typeface="+mn-lt"/>
                <a:cs typeface="+mn-lt"/>
              </a:rPr>
              <a:t>  </a:t>
            </a:r>
            <a:r>
              <a:rPr lang="es-ES" sz="1000" i="1" err="1">
                <a:ea typeface="+mn-lt"/>
                <a:cs typeface="+mn-lt"/>
              </a:rPr>
              <a:t>condition</a:t>
            </a:r>
            <a:r>
              <a:rPr lang="es-ES" sz="1000" i="1">
                <a:ea typeface="+mn-lt"/>
                <a:cs typeface="+mn-lt"/>
              </a:rPr>
              <a:t>: </a:t>
            </a:r>
            <a:r>
              <a:rPr lang="es-ES" sz="1000" i="1" err="1">
                <a:ea typeface="+mn-lt"/>
                <a:cs typeface="+mn-lt"/>
              </a:rPr>
              <a:t>succeeded</a:t>
            </a:r>
            <a:r>
              <a:rPr lang="es-ES" sz="1000" i="1">
                <a:ea typeface="+mn-lt"/>
                <a:cs typeface="+mn-lt"/>
              </a:rPr>
              <a:t>()</a:t>
            </a:r>
            <a:endParaRPr lang="es-ES" sz="1000">
              <a:cs typeface="Calibri"/>
            </a:endParaRPr>
          </a:p>
          <a:p>
            <a:pPr algn="just"/>
            <a:endParaRPr lang="es-ES" sz="1000" i="1">
              <a:cs typeface="Calibri"/>
            </a:endParaRPr>
          </a:p>
        </p:txBody>
      </p:sp>
      <p:cxnSp>
        <p:nvCxnSpPr>
          <p:cNvPr id="4" name="Straight Arrow Connector 3">
            <a:extLst>
              <a:ext uri="{FF2B5EF4-FFF2-40B4-BE49-F238E27FC236}">
                <a16:creationId xmlns:a16="http://schemas.microsoft.com/office/drawing/2014/main" id="{1E53EB7E-0739-1099-2BCB-8B3840B86FF3}"/>
              </a:ext>
            </a:extLst>
          </p:cNvPr>
          <p:cNvCxnSpPr/>
          <p:nvPr/>
        </p:nvCxnSpPr>
        <p:spPr>
          <a:xfrm>
            <a:off x="6858000" y="5111750"/>
            <a:ext cx="0" cy="520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273F122-5BB8-0726-2661-12601013A7E0}"/>
              </a:ext>
            </a:extLst>
          </p:cNvPr>
          <p:cNvCxnSpPr/>
          <p:nvPr/>
        </p:nvCxnSpPr>
        <p:spPr>
          <a:xfrm>
            <a:off x="9613900" y="1330123"/>
            <a:ext cx="0" cy="520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FEE0F08-EF00-9671-CC59-52E8D671D1E9}"/>
              </a:ext>
            </a:extLst>
          </p:cNvPr>
          <p:cNvSpPr txBox="1"/>
          <p:nvPr/>
        </p:nvSpPr>
        <p:spPr>
          <a:xfrm>
            <a:off x="8045449" y="4152900"/>
            <a:ext cx="3829039" cy="1631216"/>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algn="just"/>
            <a:r>
              <a:rPr lang="es-ES" sz="1000" b="1"/>
              <a:t>Ejemplo básico </a:t>
            </a:r>
            <a:r>
              <a:rPr lang="es-ES" sz="1000" b="1" err="1"/>
              <a:t>Task</a:t>
            </a:r>
            <a:r>
              <a:rPr lang="es-ES" sz="1000" b="1"/>
              <a:t> de </a:t>
            </a:r>
            <a:r>
              <a:rPr lang="es-ES" sz="1000" b="1" err="1"/>
              <a:t>deployment</a:t>
            </a:r>
            <a:endParaRPr lang="es-ES" sz="1000" b="1"/>
          </a:p>
          <a:p>
            <a:pPr algn="just"/>
            <a:endParaRPr lang="es-ES" sz="1000" i="1">
              <a:ea typeface="+mn-lt"/>
              <a:cs typeface="+mn-lt"/>
            </a:endParaRPr>
          </a:p>
          <a:p>
            <a:pPr algn="just"/>
            <a:r>
              <a:rPr lang="es-ES" sz="1000" i="1">
                <a:ea typeface="+mn-lt"/>
                <a:cs typeface="+mn-lt"/>
              </a:rPr>
              <a:t>          - </a:t>
            </a:r>
            <a:r>
              <a:rPr lang="es-ES" sz="1000" i="1" err="1">
                <a:ea typeface="+mn-lt"/>
                <a:cs typeface="+mn-lt"/>
              </a:rPr>
              <a:t>task</a:t>
            </a:r>
            <a:r>
              <a:rPr lang="es-ES" sz="1000" i="1">
                <a:ea typeface="+mn-lt"/>
                <a:cs typeface="+mn-lt"/>
              </a:rPr>
              <a:t>: AzureWebApp@1</a:t>
            </a:r>
            <a:endParaRPr lang="es-ES" sz="1000" i="1"/>
          </a:p>
          <a:p>
            <a:pPr algn="just"/>
            <a:r>
              <a:rPr lang="es-ES" sz="1000" i="1">
                <a:ea typeface="+mn-lt"/>
                <a:cs typeface="+mn-lt"/>
              </a:rPr>
              <a:t>            </a:t>
            </a:r>
            <a:r>
              <a:rPr lang="es-ES" sz="1000" i="1" err="1">
                <a:ea typeface="+mn-lt"/>
                <a:cs typeface="+mn-lt"/>
              </a:rPr>
              <a:t>displayName</a:t>
            </a:r>
            <a:r>
              <a:rPr lang="es-ES" sz="1000" i="1">
                <a:ea typeface="+mn-lt"/>
                <a:cs typeface="+mn-lt"/>
              </a:rPr>
              <a:t>: ‘</a:t>
            </a:r>
            <a:r>
              <a:rPr lang="es-ES" sz="1000" i="1">
                <a:cs typeface="Calibri"/>
              </a:rPr>
              <a:t>&lt;titulo para la tarea&gt; </a:t>
            </a:r>
            <a:r>
              <a:rPr lang="es-ES" sz="1000" i="1">
                <a:ea typeface="+mn-lt"/>
                <a:cs typeface="+mn-lt"/>
              </a:rPr>
              <a:t>'</a:t>
            </a:r>
            <a:endParaRPr lang="es-ES" sz="1000" i="1"/>
          </a:p>
          <a:p>
            <a:pPr algn="just"/>
            <a:r>
              <a:rPr lang="es-ES" sz="1000" i="1">
                <a:ea typeface="+mn-lt"/>
                <a:cs typeface="+mn-lt"/>
              </a:rPr>
              <a:t>            inputs:</a:t>
            </a:r>
            <a:endParaRPr lang="es-ES" sz="1000" i="1"/>
          </a:p>
          <a:p>
            <a:pPr algn="just"/>
            <a:r>
              <a:rPr lang="es-ES" sz="1000" i="1">
                <a:ea typeface="+mn-lt"/>
                <a:cs typeface="+mn-lt"/>
              </a:rPr>
              <a:t>              </a:t>
            </a:r>
            <a:r>
              <a:rPr lang="es-ES" sz="1000" i="1" err="1">
                <a:ea typeface="+mn-lt"/>
                <a:cs typeface="+mn-lt"/>
              </a:rPr>
              <a:t>azureSubscription</a:t>
            </a:r>
            <a:r>
              <a:rPr lang="es-ES" sz="1000" i="1">
                <a:ea typeface="+mn-lt"/>
                <a:cs typeface="+mn-lt"/>
              </a:rPr>
              <a:t>: ‘</a:t>
            </a:r>
            <a:r>
              <a:rPr lang="es-ES" sz="1000" i="1">
                <a:cs typeface="Calibri"/>
              </a:rPr>
              <a:t>&lt;nombre de la </a:t>
            </a:r>
            <a:r>
              <a:rPr lang="es-ES" sz="1000" i="1" err="1">
                <a:cs typeface="Calibri"/>
              </a:rPr>
              <a:t>subscription</a:t>
            </a:r>
            <a:r>
              <a:rPr lang="es-ES" sz="1000" i="1">
                <a:cs typeface="Calibri"/>
              </a:rPr>
              <a:t>&gt;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appType</a:t>
            </a:r>
            <a:r>
              <a:rPr lang="es-ES" sz="1000" i="1">
                <a:ea typeface="+mn-lt"/>
                <a:cs typeface="+mn-lt"/>
              </a:rPr>
              <a:t>: ‘</a:t>
            </a:r>
            <a:r>
              <a:rPr lang="es-ES" sz="1000" i="1">
                <a:cs typeface="Calibri"/>
              </a:rPr>
              <a:t>&lt;tipo de App&gt;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appName</a:t>
            </a:r>
            <a:r>
              <a:rPr lang="es-ES" sz="1000" i="1">
                <a:ea typeface="+mn-lt"/>
                <a:cs typeface="+mn-lt"/>
              </a:rPr>
              <a:t>: ‘</a:t>
            </a:r>
            <a:r>
              <a:rPr lang="es-ES" sz="1000" i="1">
                <a:cs typeface="Calibri"/>
              </a:rPr>
              <a:t>&lt;nombre de App&gt;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runtimeStack</a:t>
            </a:r>
            <a:r>
              <a:rPr lang="es-ES" sz="1000" i="1">
                <a:ea typeface="+mn-lt"/>
                <a:cs typeface="+mn-lt"/>
              </a:rPr>
              <a:t>: ‘</a:t>
            </a:r>
            <a:r>
              <a:rPr lang="es-ES" sz="1000" i="1">
                <a:cs typeface="Calibri"/>
              </a:rPr>
              <a:t>&lt;especificación de tecnología&gt; </a:t>
            </a:r>
            <a:r>
              <a:rPr lang="es-ES" sz="1000" i="1">
                <a:ea typeface="+mn-lt"/>
                <a:cs typeface="+mn-lt"/>
              </a:rPr>
              <a:t>'</a:t>
            </a:r>
            <a:endParaRPr lang="es-ES" sz="1000" i="1">
              <a:cs typeface="Calibri"/>
            </a:endParaRPr>
          </a:p>
          <a:p>
            <a:pPr algn="just"/>
            <a:r>
              <a:rPr lang="es-ES" sz="1000" i="1">
                <a:ea typeface="+mn-lt"/>
                <a:cs typeface="+mn-lt"/>
              </a:rPr>
              <a:t>              </a:t>
            </a:r>
            <a:r>
              <a:rPr lang="es-ES" sz="1000" i="1" err="1">
                <a:ea typeface="+mn-lt"/>
                <a:cs typeface="+mn-lt"/>
              </a:rPr>
              <a:t>package</a:t>
            </a:r>
            <a:r>
              <a:rPr lang="es-ES" sz="1000" i="1">
                <a:ea typeface="+mn-lt"/>
                <a:cs typeface="+mn-lt"/>
              </a:rPr>
              <a:t>: ‘</a:t>
            </a:r>
            <a:r>
              <a:rPr lang="es-ES" sz="1000" i="1">
                <a:cs typeface="Calibri"/>
              </a:rPr>
              <a:t>&lt;ruta de artefacto a desplegar&gt; </a:t>
            </a:r>
            <a:r>
              <a:rPr lang="es-ES" sz="1000" i="1">
                <a:ea typeface="+mn-lt"/>
                <a:cs typeface="+mn-lt"/>
              </a:rPr>
              <a:t>'</a:t>
            </a:r>
            <a:endParaRPr lang="es-ES" sz="1000" i="1"/>
          </a:p>
        </p:txBody>
      </p:sp>
    </p:spTree>
    <p:extLst>
      <p:ext uri="{BB962C8B-B14F-4D97-AF65-F5344CB8AC3E}">
        <p14:creationId xmlns:p14="http://schemas.microsoft.com/office/powerpoint/2010/main" val="2342442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11992218-A508-4FDE-A846-493BD999C77C}"/>
              </a:ext>
            </a:extLst>
          </p:cNvPr>
          <p:cNvSpPr txBox="1"/>
          <p:nvPr/>
        </p:nvSpPr>
        <p:spPr>
          <a:xfrm>
            <a:off x="1259633" y="3652972"/>
            <a:ext cx="2341922" cy="1815882"/>
          </a:xfrm>
          <a:prstGeom prst="rect">
            <a:avLst/>
          </a:prstGeom>
          <a:noFill/>
        </p:spPr>
        <p:txBody>
          <a:bodyPr wrap="square" rtlCol="0">
            <a:spAutoFit/>
          </a:bodyPr>
          <a:lstStyle/>
          <a:p>
            <a:pPr marL="285750" indent="-285750">
              <a:buFontTx/>
              <a:buChar char="-"/>
            </a:pPr>
            <a:r>
              <a:rPr lang="en-US" sz="1400" b="1">
                <a:ln w="19050">
                  <a:noFill/>
                </a:ln>
                <a:solidFill>
                  <a:schemeClr val="accent2"/>
                </a:solidFill>
                <a:latin typeface="+mj-lt"/>
              </a:rPr>
              <a:t>Tener </a:t>
            </a:r>
            <a:r>
              <a:rPr lang="en-US" sz="1400" b="1" err="1">
                <a:ln w="19050">
                  <a:noFill/>
                </a:ln>
                <a:solidFill>
                  <a:schemeClr val="accent2"/>
                </a:solidFill>
                <a:latin typeface="+mj-lt"/>
              </a:rPr>
              <a:t>clara</a:t>
            </a:r>
            <a:r>
              <a:rPr lang="en-US" sz="1400" b="1">
                <a:ln w="19050">
                  <a:noFill/>
                </a:ln>
                <a:solidFill>
                  <a:schemeClr val="accent2"/>
                </a:solidFill>
                <a:latin typeface="+mj-lt"/>
              </a:rPr>
              <a:t> la version de </a:t>
            </a:r>
            <a:r>
              <a:rPr lang="en-US" sz="1400" b="1" err="1">
                <a:ln w="19050">
                  <a:noFill/>
                </a:ln>
                <a:solidFill>
                  <a:schemeClr val="accent2"/>
                </a:solidFill>
                <a:latin typeface="+mj-lt"/>
              </a:rPr>
              <a:t>.Net</a:t>
            </a:r>
            <a:r>
              <a:rPr lang="en-US" sz="1400" b="1">
                <a:ln w="19050">
                  <a:noFill/>
                </a:ln>
                <a:solidFill>
                  <a:schemeClr val="accent2"/>
                </a:solidFill>
                <a:latin typeface="+mj-lt"/>
              </a:rPr>
              <a:t> a </a:t>
            </a:r>
            <a:r>
              <a:rPr lang="en-US" sz="1400" b="1" err="1">
                <a:ln w="19050">
                  <a:noFill/>
                </a:ln>
                <a:solidFill>
                  <a:schemeClr val="accent2"/>
                </a:solidFill>
                <a:latin typeface="+mj-lt"/>
              </a:rPr>
              <a:t>compilar</a:t>
            </a:r>
            <a:r>
              <a:rPr lang="en-US" sz="1400" b="1">
                <a:ln w="19050">
                  <a:noFill/>
                </a:ln>
                <a:solidFill>
                  <a:schemeClr val="accent2"/>
                </a:solidFill>
                <a:latin typeface="+mj-lt"/>
              </a:rPr>
              <a:t>.</a:t>
            </a:r>
          </a:p>
          <a:p>
            <a:pPr marL="285750" indent="-285750">
              <a:buFontTx/>
              <a:buChar char="-"/>
            </a:pPr>
            <a:endParaRPr lang="en-US" sz="1400" b="1">
              <a:ln w="19050">
                <a:noFill/>
              </a:ln>
              <a:solidFill>
                <a:schemeClr val="accent2"/>
              </a:solidFill>
              <a:latin typeface="+mj-lt"/>
            </a:endParaRPr>
          </a:p>
          <a:p>
            <a:pPr marL="285750" indent="-285750">
              <a:buFontTx/>
              <a:buChar char="-"/>
            </a:pPr>
            <a:r>
              <a:rPr lang="id-ID" sz="1400" b="1" err="1">
                <a:ln w="19050">
                  <a:noFill/>
                </a:ln>
                <a:solidFill>
                  <a:schemeClr val="accent2"/>
                </a:solidFill>
                <a:latin typeface="+mj-lt"/>
              </a:rPr>
              <a:t>Pruebas</a:t>
            </a:r>
            <a:r>
              <a:rPr lang="id-ID" sz="1400" b="1">
                <a:ln w="19050">
                  <a:noFill/>
                </a:ln>
                <a:solidFill>
                  <a:schemeClr val="accent2"/>
                </a:solidFill>
                <a:latin typeface="+mj-lt"/>
              </a:rPr>
              <a:t> </a:t>
            </a:r>
            <a:r>
              <a:rPr lang="id-ID" sz="1400" b="1" err="1">
                <a:ln w="19050">
                  <a:noFill/>
                </a:ln>
                <a:solidFill>
                  <a:schemeClr val="accent2"/>
                </a:solidFill>
                <a:latin typeface="+mj-lt"/>
              </a:rPr>
              <a:t>unitarias</a:t>
            </a:r>
            <a:r>
              <a:rPr lang="id-ID" sz="1400" b="1">
                <a:ln w="19050">
                  <a:noFill/>
                </a:ln>
                <a:solidFill>
                  <a:schemeClr val="accent2"/>
                </a:solidFill>
                <a:latin typeface="+mj-lt"/>
              </a:rPr>
              <a:t>/</a:t>
            </a:r>
            <a:r>
              <a:rPr lang="id-ID" sz="1400" b="1" err="1">
                <a:ln w="19050">
                  <a:noFill/>
                </a:ln>
                <a:solidFill>
                  <a:schemeClr val="accent2"/>
                </a:solidFill>
                <a:latin typeface="+mj-lt"/>
              </a:rPr>
              <a:t>Tests</a:t>
            </a:r>
            <a:r>
              <a:rPr lang="id-ID" sz="1400" b="1">
                <a:ln w="19050">
                  <a:noFill/>
                </a:ln>
                <a:solidFill>
                  <a:schemeClr val="accent2"/>
                </a:solidFill>
                <a:latin typeface="+mj-lt"/>
              </a:rPr>
              <a:t> </a:t>
            </a:r>
            <a:r>
              <a:rPr lang="id-ID" sz="1400" b="1" err="1">
                <a:ln w="19050">
                  <a:noFill/>
                </a:ln>
                <a:solidFill>
                  <a:schemeClr val="accent2"/>
                </a:solidFill>
                <a:latin typeface="+mj-lt"/>
              </a:rPr>
              <a:t>deben</a:t>
            </a:r>
            <a:r>
              <a:rPr lang="id-ID" sz="1400" b="1">
                <a:ln w="19050">
                  <a:noFill/>
                </a:ln>
                <a:solidFill>
                  <a:schemeClr val="accent2"/>
                </a:solidFill>
                <a:latin typeface="+mj-lt"/>
              </a:rPr>
              <a:t> </a:t>
            </a:r>
            <a:r>
              <a:rPr lang="id-ID" sz="1400" b="1" err="1">
                <a:ln w="19050">
                  <a:noFill/>
                </a:ln>
                <a:solidFill>
                  <a:schemeClr val="accent2"/>
                </a:solidFill>
                <a:latin typeface="+mj-lt"/>
              </a:rPr>
              <a:t>de</a:t>
            </a:r>
            <a:r>
              <a:rPr lang="id-ID" sz="1400" b="1">
                <a:ln w="19050">
                  <a:noFill/>
                </a:ln>
                <a:solidFill>
                  <a:schemeClr val="accent2"/>
                </a:solidFill>
                <a:latin typeface="+mj-lt"/>
              </a:rPr>
              <a:t> </a:t>
            </a:r>
            <a:r>
              <a:rPr lang="id-ID" sz="1400" b="1" err="1">
                <a:ln w="19050">
                  <a:noFill/>
                </a:ln>
                <a:solidFill>
                  <a:schemeClr val="accent2"/>
                </a:solidFill>
                <a:latin typeface="+mj-lt"/>
              </a:rPr>
              <a:t>existir</a:t>
            </a:r>
            <a:r>
              <a:rPr lang="id-ID" sz="1400" b="1">
                <a:ln w="19050">
                  <a:noFill/>
                </a:ln>
                <a:solidFill>
                  <a:schemeClr val="accent2"/>
                </a:solidFill>
                <a:latin typeface="+mj-lt"/>
              </a:rPr>
              <a:t> </a:t>
            </a:r>
            <a:r>
              <a:rPr lang="id-ID" sz="1400" b="1" err="1">
                <a:ln w="19050">
                  <a:noFill/>
                </a:ln>
                <a:solidFill>
                  <a:schemeClr val="accent2"/>
                </a:solidFill>
                <a:latin typeface="+mj-lt"/>
              </a:rPr>
              <a:t>y</a:t>
            </a:r>
            <a:r>
              <a:rPr lang="id-ID" sz="1400" b="1">
                <a:ln w="19050">
                  <a:noFill/>
                </a:ln>
                <a:solidFill>
                  <a:schemeClr val="accent2"/>
                </a:solidFill>
                <a:latin typeface="+mj-lt"/>
              </a:rPr>
              <a:t> </a:t>
            </a:r>
            <a:r>
              <a:rPr lang="id-ID" sz="1400" b="1" err="1">
                <a:ln w="19050">
                  <a:noFill/>
                </a:ln>
                <a:solidFill>
                  <a:schemeClr val="accent2"/>
                </a:solidFill>
                <a:latin typeface="+mj-lt"/>
              </a:rPr>
              <a:t>en</a:t>
            </a:r>
            <a:r>
              <a:rPr lang="id-ID" sz="1400" b="1">
                <a:ln w="19050">
                  <a:noFill/>
                </a:ln>
                <a:solidFill>
                  <a:schemeClr val="accent2"/>
                </a:solidFill>
                <a:latin typeface="+mj-lt"/>
              </a:rPr>
              <a:t> </a:t>
            </a:r>
            <a:r>
              <a:rPr lang="id-ID" sz="1400" b="1" err="1">
                <a:ln w="19050">
                  <a:noFill/>
                </a:ln>
                <a:solidFill>
                  <a:schemeClr val="accent2"/>
                </a:solidFill>
                <a:latin typeface="+mj-lt"/>
              </a:rPr>
              <a:t>entornos</a:t>
            </a:r>
            <a:r>
              <a:rPr lang="id-ID" sz="1400" b="1">
                <a:ln w="19050">
                  <a:noFill/>
                </a:ln>
                <a:solidFill>
                  <a:schemeClr val="accent2"/>
                </a:solidFill>
                <a:latin typeface="+mj-lt"/>
              </a:rPr>
              <a:t> </a:t>
            </a:r>
            <a:r>
              <a:rPr lang="id-ID" sz="1400" b="1" err="1">
                <a:ln w="19050">
                  <a:noFill/>
                </a:ln>
                <a:solidFill>
                  <a:schemeClr val="accent2"/>
                </a:solidFill>
                <a:latin typeface="+mj-lt"/>
              </a:rPr>
              <a:t>productivos</a:t>
            </a:r>
            <a:r>
              <a:rPr lang="id-ID" sz="1400" b="1">
                <a:ln w="19050">
                  <a:noFill/>
                </a:ln>
                <a:solidFill>
                  <a:schemeClr val="accent2"/>
                </a:solidFill>
                <a:latin typeface="+mj-lt"/>
              </a:rPr>
              <a:t> </a:t>
            </a:r>
            <a:r>
              <a:rPr lang="id-ID" sz="1400" b="1" err="1">
                <a:ln w="19050">
                  <a:noFill/>
                </a:ln>
                <a:solidFill>
                  <a:schemeClr val="accent2"/>
                </a:solidFill>
                <a:latin typeface="+mj-lt"/>
              </a:rPr>
              <a:t>deben</a:t>
            </a:r>
            <a:r>
              <a:rPr lang="id-ID" sz="1400" b="1">
                <a:ln w="19050">
                  <a:noFill/>
                </a:ln>
                <a:solidFill>
                  <a:schemeClr val="accent2"/>
                </a:solidFill>
                <a:latin typeface="+mj-lt"/>
              </a:rPr>
              <a:t> </a:t>
            </a:r>
            <a:r>
              <a:rPr lang="id-ID" sz="1400" b="1" err="1">
                <a:ln w="19050">
                  <a:noFill/>
                </a:ln>
                <a:solidFill>
                  <a:schemeClr val="accent2"/>
                </a:solidFill>
                <a:latin typeface="+mj-lt"/>
              </a:rPr>
              <a:t>cubrir</a:t>
            </a:r>
            <a:r>
              <a:rPr lang="id-ID" sz="1400" b="1">
                <a:ln w="19050">
                  <a:noFill/>
                </a:ln>
                <a:solidFill>
                  <a:schemeClr val="accent2"/>
                </a:solidFill>
                <a:latin typeface="+mj-lt"/>
              </a:rPr>
              <a:t> </a:t>
            </a:r>
            <a:r>
              <a:rPr lang="id-ID" sz="1400" b="1" err="1">
                <a:ln w="19050">
                  <a:noFill/>
                </a:ln>
                <a:solidFill>
                  <a:schemeClr val="accent2"/>
                </a:solidFill>
                <a:latin typeface="+mj-lt"/>
              </a:rPr>
              <a:t>la</a:t>
            </a:r>
            <a:r>
              <a:rPr lang="id-ID" sz="1400" b="1">
                <a:ln w="19050">
                  <a:noFill/>
                </a:ln>
                <a:solidFill>
                  <a:schemeClr val="accent2"/>
                </a:solidFill>
                <a:latin typeface="+mj-lt"/>
              </a:rPr>
              <a:t> </a:t>
            </a:r>
            <a:r>
              <a:rPr lang="id-ID" sz="1400" b="1" err="1">
                <a:ln w="19050">
                  <a:noFill/>
                </a:ln>
                <a:solidFill>
                  <a:schemeClr val="accent2"/>
                </a:solidFill>
                <a:latin typeface="+mj-lt"/>
              </a:rPr>
              <a:t>mayoría</a:t>
            </a:r>
            <a:r>
              <a:rPr lang="id-ID" sz="1400" b="1">
                <a:ln w="19050">
                  <a:noFill/>
                </a:ln>
                <a:solidFill>
                  <a:schemeClr val="accent2"/>
                </a:solidFill>
                <a:latin typeface="+mj-lt"/>
              </a:rPr>
              <a:t> </a:t>
            </a:r>
            <a:r>
              <a:rPr lang="id-ID" sz="1400" b="1" err="1">
                <a:ln w="19050">
                  <a:noFill/>
                </a:ln>
                <a:solidFill>
                  <a:schemeClr val="accent2"/>
                </a:solidFill>
                <a:latin typeface="+mj-lt"/>
              </a:rPr>
              <a:t>del</a:t>
            </a:r>
            <a:r>
              <a:rPr lang="id-ID" sz="1400" b="1">
                <a:ln w="19050">
                  <a:noFill/>
                </a:ln>
                <a:solidFill>
                  <a:schemeClr val="accent2"/>
                </a:solidFill>
                <a:latin typeface="+mj-lt"/>
              </a:rPr>
              <a:t> </a:t>
            </a:r>
            <a:r>
              <a:rPr lang="id-ID" sz="1400" b="1" err="1">
                <a:ln w="19050">
                  <a:noFill/>
                </a:ln>
                <a:solidFill>
                  <a:schemeClr val="accent2"/>
                </a:solidFill>
                <a:latin typeface="+mj-lt"/>
              </a:rPr>
              <a:t>código</a:t>
            </a:r>
            <a:r>
              <a:rPr lang="id-ID" sz="1400" b="1">
                <a:ln w="19050">
                  <a:noFill/>
                </a:ln>
                <a:solidFill>
                  <a:schemeClr val="accent2"/>
                </a:solidFill>
                <a:latin typeface="+mj-lt"/>
              </a:rPr>
              <a:t>.</a:t>
            </a:r>
          </a:p>
        </p:txBody>
      </p:sp>
      <p:sp>
        <p:nvSpPr>
          <p:cNvPr id="31" name="TextBox 30">
            <a:extLst>
              <a:ext uri="{FF2B5EF4-FFF2-40B4-BE49-F238E27FC236}">
                <a16:creationId xmlns:a16="http://schemas.microsoft.com/office/drawing/2014/main" id="{75275FCD-F0F5-4E98-A9F1-8E80CE19C104}"/>
              </a:ext>
            </a:extLst>
          </p:cNvPr>
          <p:cNvSpPr txBox="1"/>
          <p:nvPr/>
        </p:nvSpPr>
        <p:spPr>
          <a:xfrm>
            <a:off x="3912942" y="3652972"/>
            <a:ext cx="2012845" cy="1600438"/>
          </a:xfrm>
          <a:prstGeom prst="rect">
            <a:avLst/>
          </a:prstGeom>
          <a:noFill/>
        </p:spPr>
        <p:txBody>
          <a:bodyPr wrap="square" rtlCol="0">
            <a:spAutoFit/>
          </a:bodyPr>
          <a:lstStyle/>
          <a:p>
            <a:pPr marL="285750" indent="-285750">
              <a:buFontTx/>
              <a:buChar char="-"/>
            </a:pPr>
            <a:r>
              <a:rPr lang="en-US" sz="1400" b="1" err="1">
                <a:ln w="19050">
                  <a:noFill/>
                </a:ln>
                <a:solidFill>
                  <a:schemeClr val="accent2"/>
                </a:solidFill>
                <a:latin typeface="+mj-lt"/>
              </a:rPr>
              <a:t>Monitorear</a:t>
            </a:r>
            <a:r>
              <a:rPr lang="en-US" sz="1400" b="1">
                <a:ln w="19050">
                  <a:noFill/>
                </a:ln>
                <a:solidFill>
                  <a:schemeClr val="accent2"/>
                </a:solidFill>
                <a:latin typeface="+mj-lt"/>
              </a:rPr>
              <a:t> </a:t>
            </a:r>
            <a:r>
              <a:rPr lang="en-US" sz="1400" b="1" err="1">
                <a:ln w="19050">
                  <a:noFill/>
                </a:ln>
                <a:solidFill>
                  <a:schemeClr val="accent2"/>
                </a:solidFill>
                <a:latin typeface="+mj-lt"/>
              </a:rPr>
              <a:t>el</a:t>
            </a:r>
            <a:r>
              <a:rPr lang="en-US" sz="1400" b="1">
                <a:ln w="19050">
                  <a:noFill/>
                </a:ln>
                <a:solidFill>
                  <a:schemeClr val="accent2"/>
                </a:solidFill>
                <a:latin typeface="+mj-lt"/>
              </a:rPr>
              <a:t> performance de la carga de </a:t>
            </a:r>
            <a:r>
              <a:rPr lang="en-US" sz="1400" b="1" err="1">
                <a:ln w="19050">
                  <a:noFill/>
                </a:ln>
                <a:solidFill>
                  <a:schemeClr val="accent2"/>
                </a:solidFill>
                <a:latin typeface="+mj-lt"/>
              </a:rPr>
              <a:t>dependencias</a:t>
            </a:r>
            <a:r>
              <a:rPr lang="en-US" sz="1400" b="1">
                <a:ln w="19050">
                  <a:noFill/>
                </a:ln>
                <a:solidFill>
                  <a:schemeClr val="accent2"/>
                </a:solidFill>
                <a:latin typeface="+mj-lt"/>
              </a:rPr>
              <a:t> y </a:t>
            </a:r>
            <a:r>
              <a:rPr lang="en-US" sz="1400" b="1" err="1">
                <a:ln w="19050">
                  <a:noFill/>
                </a:ln>
                <a:solidFill>
                  <a:schemeClr val="accent2"/>
                </a:solidFill>
                <a:latin typeface="+mj-lt"/>
              </a:rPr>
              <a:t>compilación</a:t>
            </a:r>
            <a:r>
              <a:rPr lang="en-US" sz="1400" b="1">
                <a:ln w="19050">
                  <a:noFill/>
                </a:ln>
                <a:solidFill>
                  <a:schemeClr val="accent2"/>
                </a:solidFill>
                <a:latin typeface="+mj-lt"/>
              </a:rPr>
              <a:t>.</a:t>
            </a:r>
          </a:p>
          <a:p>
            <a:pPr marL="285750" indent="-285750">
              <a:buFontTx/>
              <a:buChar char="-"/>
            </a:pPr>
            <a:endParaRPr lang="en-US" sz="1400" b="1">
              <a:ln w="19050">
                <a:noFill/>
              </a:ln>
              <a:solidFill>
                <a:schemeClr val="accent2"/>
              </a:solidFill>
              <a:latin typeface="+mj-lt"/>
            </a:endParaRPr>
          </a:p>
          <a:p>
            <a:pPr marL="285750" indent="-285750">
              <a:buFontTx/>
              <a:buChar char="-"/>
            </a:pPr>
            <a:endParaRPr lang="id-ID" sz="1400" b="1">
              <a:ln w="19050">
                <a:noFill/>
              </a:ln>
              <a:solidFill>
                <a:schemeClr val="accent2"/>
              </a:solidFill>
              <a:latin typeface="+mj-lt"/>
            </a:endParaRPr>
          </a:p>
        </p:txBody>
      </p:sp>
      <p:sp>
        <p:nvSpPr>
          <p:cNvPr id="34" name="TextBox 33">
            <a:extLst>
              <a:ext uri="{FF2B5EF4-FFF2-40B4-BE49-F238E27FC236}">
                <a16:creationId xmlns:a16="http://schemas.microsoft.com/office/drawing/2014/main" id="{A319272C-C865-4442-A4A7-0B38397EFC23}"/>
              </a:ext>
            </a:extLst>
          </p:cNvPr>
          <p:cNvSpPr txBox="1"/>
          <p:nvPr/>
        </p:nvSpPr>
        <p:spPr>
          <a:xfrm>
            <a:off x="6433009" y="1122640"/>
            <a:ext cx="2143371" cy="2462213"/>
          </a:xfrm>
          <a:prstGeom prst="rect">
            <a:avLst/>
          </a:prstGeom>
          <a:noFill/>
        </p:spPr>
        <p:txBody>
          <a:bodyPr wrap="square" rtlCol="0">
            <a:spAutoFit/>
          </a:bodyPr>
          <a:lstStyle/>
          <a:p>
            <a:pPr marL="285750" indent="-285750">
              <a:buFontTx/>
              <a:buChar char="-"/>
            </a:pPr>
            <a:r>
              <a:rPr lang="en-US" sz="1400" b="1">
                <a:ln w="19050">
                  <a:noFill/>
                </a:ln>
                <a:solidFill>
                  <a:schemeClr val="accent2"/>
                </a:solidFill>
                <a:latin typeface="+mj-lt"/>
              </a:rPr>
              <a:t>No es </a:t>
            </a:r>
            <a:r>
              <a:rPr lang="en-US" sz="1400" b="1" err="1">
                <a:ln w="19050">
                  <a:noFill/>
                </a:ln>
                <a:solidFill>
                  <a:schemeClr val="accent2"/>
                </a:solidFill>
                <a:latin typeface="+mj-lt"/>
              </a:rPr>
              <a:t>posible</a:t>
            </a:r>
            <a:r>
              <a:rPr lang="en-US" sz="1400" b="1">
                <a:ln w="19050">
                  <a:noFill/>
                </a:ln>
                <a:solidFill>
                  <a:schemeClr val="accent2"/>
                </a:solidFill>
                <a:latin typeface="+mj-lt"/>
              </a:rPr>
              <a:t> </a:t>
            </a:r>
            <a:r>
              <a:rPr lang="en-US" sz="1400" b="1" err="1">
                <a:ln w="19050">
                  <a:noFill/>
                </a:ln>
                <a:solidFill>
                  <a:schemeClr val="accent2"/>
                </a:solidFill>
                <a:latin typeface="+mj-lt"/>
              </a:rPr>
              <a:t>correr</a:t>
            </a:r>
            <a:r>
              <a:rPr lang="en-US" sz="1400" b="1">
                <a:ln w="19050">
                  <a:noFill/>
                </a:ln>
                <a:solidFill>
                  <a:schemeClr val="accent2"/>
                </a:solidFill>
                <a:latin typeface="+mj-lt"/>
              </a:rPr>
              <a:t> unit testing a </a:t>
            </a:r>
            <a:r>
              <a:rPr lang="en-US" sz="1400" b="1" err="1">
                <a:ln w="19050">
                  <a:noFill/>
                </a:ln>
                <a:solidFill>
                  <a:schemeClr val="accent2"/>
                </a:solidFill>
                <a:latin typeface="+mj-lt"/>
              </a:rPr>
              <a:t>proyectos</a:t>
            </a:r>
            <a:r>
              <a:rPr lang="en-US" sz="1400" b="1">
                <a:ln w="19050">
                  <a:noFill/>
                </a:ln>
                <a:solidFill>
                  <a:schemeClr val="accent2"/>
                </a:solidFill>
                <a:latin typeface="+mj-lt"/>
              </a:rPr>
              <a:t> SQL, </a:t>
            </a:r>
            <a:r>
              <a:rPr lang="en-US" sz="1400" b="1" err="1">
                <a:ln w="19050">
                  <a:noFill/>
                </a:ln>
                <a:solidFill>
                  <a:schemeClr val="accent2"/>
                </a:solidFill>
                <a:latin typeface="+mj-lt"/>
              </a:rPr>
              <a:t>así</a:t>
            </a:r>
            <a:r>
              <a:rPr lang="en-US" sz="1400" b="1">
                <a:ln w="19050">
                  <a:noFill/>
                </a:ln>
                <a:solidFill>
                  <a:schemeClr val="accent2"/>
                </a:solidFill>
                <a:latin typeface="+mj-lt"/>
              </a:rPr>
              <a:t> que la </a:t>
            </a:r>
            <a:r>
              <a:rPr lang="en-US" sz="1400" b="1" err="1">
                <a:ln w="19050">
                  <a:noFill/>
                </a:ln>
                <a:solidFill>
                  <a:schemeClr val="accent2"/>
                </a:solidFill>
                <a:latin typeface="+mj-lt"/>
              </a:rPr>
              <a:t>compilación</a:t>
            </a:r>
            <a:r>
              <a:rPr lang="en-US" sz="1400" b="1">
                <a:ln w="19050">
                  <a:noFill/>
                </a:ln>
                <a:solidFill>
                  <a:schemeClr val="accent2"/>
                </a:solidFill>
                <a:latin typeface="+mj-lt"/>
              </a:rPr>
              <a:t> es </a:t>
            </a:r>
            <a:r>
              <a:rPr lang="en-US" sz="1400" b="1" err="1">
                <a:ln w="19050">
                  <a:noFill/>
                </a:ln>
                <a:solidFill>
                  <a:schemeClr val="accent2"/>
                </a:solidFill>
                <a:latin typeface="+mj-lt"/>
              </a:rPr>
              <a:t>muy</a:t>
            </a:r>
            <a:r>
              <a:rPr lang="en-US" sz="1400" b="1">
                <a:ln w="19050">
                  <a:noFill/>
                </a:ln>
                <a:solidFill>
                  <a:schemeClr val="accent2"/>
                </a:solidFill>
                <a:latin typeface="+mj-lt"/>
              </a:rPr>
              <a:t> </a:t>
            </a:r>
            <a:r>
              <a:rPr lang="en-US" sz="1400" b="1" err="1">
                <a:ln w="19050">
                  <a:noFill/>
                </a:ln>
                <a:solidFill>
                  <a:schemeClr val="accent2"/>
                </a:solidFill>
                <a:latin typeface="+mj-lt"/>
              </a:rPr>
              <a:t>importante</a:t>
            </a:r>
            <a:r>
              <a:rPr lang="en-US" sz="1400" b="1">
                <a:ln w="19050">
                  <a:noFill/>
                </a:ln>
                <a:solidFill>
                  <a:schemeClr val="accent2"/>
                </a:solidFill>
                <a:latin typeface="+mj-lt"/>
              </a:rPr>
              <a:t>.</a:t>
            </a:r>
          </a:p>
          <a:p>
            <a:pPr marL="285750" indent="-285750">
              <a:buFontTx/>
              <a:buChar char="-"/>
            </a:pPr>
            <a:endParaRPr lang="en-US" sz="1400" b="1">
              <a:ln w="19050">
                <a:noFill/>
              </a:ln>
              <a:solidFill>
                <a:schemeClr val="accent2"/>
              </a:solidFill>
              <a:latin typeface="+mj-lt"/>
            </a:endParaRPr>
          </a:p>
          <a:p>
            <a:pPr marL="285750" indent="-285750">
              <a:buFontTx/>
              <a:buChar char="-"/>
            </a:pPr>
            <a:r>
              <a:rPr lang="en-US" sz="1400" b="1" err="1">
                <a:ln w="19050">
                  <a:noFill/>
                </a:ln>
                <a:solidFill>
                  <a:schemeClr val="accent2"/>
                </a:solidFill>
                <a:latin typeface="+mj-lt"/>
              </a:rPr>
              <a:t>Modificaciones</a:t>
            </a:r>
            <a:r>
              <a:rPr lang="en-US" sz="1400" b="1">
                <a:ln w="19050">
                  <a:noFill/>
                </a:ln>
                <a:solidFill>
                  <a:schemeClr val="accent2"/>
                </a:solidFill>
                <a:latin typeface="+mj-lt"/>
              </a:rPr>
              <a:t> </a:t>
            </a:r>
            <a:r>
              <a:rPr lang="en-US" sz="1400" b="1" err="1">
                <a:ln w="19050">
                  <a:noFill/>
                </a:ln>
                <a:solidFill>
                  <a:schemeClr val="accent2"/>
                </a:solidFill>
                <a:latin typeface="+mj-lt"/>
              </a:rPr>
              <a:t>manuales</a:t>
            </a:r>
            <a:r>
              <a:rPr lang="en-US" sz="1400" b="1">
                <a:ln w="19050">
                  <a:noFill/>
                </a:ln>
                <a:solidFill>
                  <a:schemeClr val="accent2"/>
                </a:solidFill>
                <a:latin typeface="+mj-lt"/>
              </a:rPr>
              <a:t> a las bases de </a:t>
            </a:r>
            <a:r>
              <a:rPr lang="en-US" sz="1400" b="1" err="1">
                <a:ln w="19050">
                  <a:noFill/>
                </a:ln>
                <a:solidFill>
                  <a:schemeClr val="accent2"/>
                </a:solidFill>
                <a:latin typeface="+mj-lt"/>
              </a:rPr>
              <a:t>datos</a:t>
            </a:r>
            <a:r>
              <a:rPr lang="en-US" sz="1400" b="1">
                <a:ln w="19050">
                  <a:noFill/>
                </a:ln>
                <a:solidFill>
                  <a:schemeClr val="accent2"/>
                </a:solidFill>
                <a:latin typeface="+mj-lt"/>
              </a:rPr>
              <a:t> </a:t>
            </a:r>
            <a:r>
              <a:rPr lang="en-US" sz="1400" b="1" err="1">
                <a:ln w="19050">
                  <a:noFill/>
                </a:ln>
                <a:solidFill>
                  <a:schemeClr val="accent2"/>
                </a:solidFill>
                <a:latin typeface="+mj-lt"/>
              </a:rPr>
              <a:t>pueden</a:t>
            </a:r>
            <a:r>
              <a:rPr lang="en-US" sz="1400" b="1">
                <a:ln w="19050">
                  <a:noFill/>
                </a:ln>
                <a:solidFill>
                  <a:schemeClr val="accent2"/>
                </a:solidFill>
                <a:latin typeface="+mj-lt"/>
              </a:rPr>
              <a:t> </a:t>
            </a:r>
            <a:r>
              <a:rPr lang="en-US" sz="1400" b="1" err="1">
                <a:ln w="19050">
                  <a:noFill/>
                </a:ln>
                <a:solidFill>
                  <a:schemeClr val="accent2"/>
                </a:solidFill>
                <a:latin typeface="+mj-lt"/>
              </a:rPr>
              <a:t>causar</a:t>
            </a:r>
            <a:r>
              <a:rPr lang="en-US" sz="1400" b="1">
                <a:ln w="19050">
                  <a:noFill/>
                </a:ln>
                <a:solidFill>
                  <a:schemeClr val="accent2"/>
                </a:solidFill>
                <a:latin typeface="+mj-lt"/>
              </a:rPr>
              <a:t> </a:t>
            </a:r>
            <a:r>
              <a:rPr lang="en-US" sz="1400" b="1" err="1">
                <a:ln w="19050">
                  <a:noFill/>
                </a:ln>
                <a:solidFill>
                  <a:schemeClr val="accent2"/>
                </a:solidFill>
                <a:latin typeface="+mj-lt"/>
              </a:rPr>
              <a:t>errores</a:t>
            </a:r>
            <a:r>
              <a:rPr lang="en-US" sz="1400" b="1">
                <a:ln w="19050">
                  <a:noFill/>
                </a:ln>
                <a:solidFill>
                  <a:schemeClr val="accent2"/>
                </a:solidFill>
                <a:latin typeface="+mj-lt"/>
              </a:rPr>
              <a:t> </a:t>
            </a:r>
            <a:r>
              <a:rPr lang="en-US" sz="1400" b="1" err="1">
                <a:ln w="19050">
                  <a:noFill/>
                </a:ln>
                <a:solidFill>
                  <a:schemeClr val="accent2"/>
                </a:solidFill>
                <a:latin typeface="+mj-lt"/>
              </a:rPr>
              <a:t>en</a:t>
            </a:r>
            <a:r>
              <a:rPr lang="en-US" sz="1400" b="1">
                <a:ln w="19050">
                  <a:noFill/>
                </a:ln>
                <a:solidFill>
                  <a:schemeClr val="accent2"/>
                </a:solidFill>
                <a:latin typeface="+mj-lt"/>
              </a:rPr>
              <a:t> </a:t>
            </a:r>
            <a:r>
              <a:rPr lang="en-US" sz="1400" b="1" err="1">
                <a:ln w="19050">
                  <a:noFill/>
                </a:ln>
                <a:solidFill>
                  <a:schemeClr val="accent2"/>
                </a:solidFill>
                <a:latin typeface="+mj-lt"/>
              </a:rPr>
              <a:t>los</a:t>
            </a:r>
            <a:r>
              <a:rPr lang="en-US" sz="1400" b="1">
                <a:ln w="19050">
                  <a:noFill/>
                </a:ln>
                <a:solidFill>
                  <a:schemeClr val="accent2"/>
                </a:solidFill>
                <a:latin typeface="+mj-lt"/>
              </a:rPr>
              <a:t> </a:t>
            </a:r>
            <a:r>
              <a:rPr lang="en-US" sz="1400" b="1" err="1">
                <a:ln w="19050">
                  <a:noFill/>
                </a:ln>
                <a:solidFill>
                  <a:schemeClr val="accent2"/>
                </a:solidFill>
                <a:latin typeface="+mj-lt"/>
              </a:rPr>
              <a:t>despliegues</a:t>
            </a:r>
            <a:r>
              <a:rPr lang="en-US" sz="1400" b="1">
                <a:ln w="19050">
                  <a:noFill/>
                </a:ln>
                <a:solidFill>
                  <a:schemeClr val="accent2"/>
                </a:solidFill>
                <a:latin typeface="+mj-lt"/>
              </a:rPr>
              <a:t>.</a:t>
            </a:r>
            <a:endParaRPr lang="id-ID" sz="1400" b="1">
              <a:ln w="19050">
                <a:noFill/>
              </a:ln>
              <a:solidFill>
                <a:schemeClr val="accent2"/>
              </a:solidFill>
              <a:latin typeface="+mj-lt"/>
            </a:endParaRPr>
          </a:p>
        </p:txBody>
      </p:sp>
      <p:sp>
        <p:nvSpPr>
          <p:cNvPr id="37" name="TextBox 36">
            <a:extLst>
              <a:ext uri="{FF2B5EF4-FFF2-40B4-BE49-F238E27FC236}">
                <a16:creationId xmlns:a16="http://schemas.microsoft.com/office/drawing/2014/main" id="{C3C6AAC8-5F77-4B15-A241-4F6BD1536074}"/>
              </a:ext>
            </a:extLst>
          </p:cNvPr>
          <p:cNvSpPr txBox="1"/>
          <p:nvPr/>
        </p:nvSpPr>
        <p:spPr>
          <a:xfrm>
            <a:off x="8767074" y="1206151"/>
            <a:ext cx="2317811" cy="2246769"/>
          </a:xfrm>
          <a:prstGeom prst="rect">
            <a:avLst/>
          </a:prstGeom>
          <a:noFill/>
        </p:spPr>
        <p:txBody>
          <a:bodyPr wrap="square" rtlCol="0">
            <a:spAutoFit/>
          </a:bodyPr>
          <a:lstStyle/>
          <a:p>
            <a:pPr marL="285750" indent="-285750">
              <a:buFontTx/>
              <a:buChar char="-"/>
            </a:pPr>
            <a:r>
              <a:rPr lang="en-US" sz="1400" b="1" err="1">
                <a:ln w="19050">
                  <a:noFill/>
                </a:ln>
                <a:solidFill>
                  <a:schemeClr val="accent2"/>
                </a:solidFill>
                <a:latin typeface="+mj-lt"/>
              </a:rPr>
              <a:t>Comunicación</a:t>
            </a:r>
            <a:r>
              <a:rPr lang="en-US" sz="1400" b="1">
                <a:ln w="19050">
                  <a:noFill/>
                </a:ln>
                <a:solidFill>
                  <a:schemeClr val="accent2"/>
                </a:solidFill>
                <a:latin typeface="+mj-lt"/>
              </a:rPr>
              <a:t> </a:t>
            </a:r>
            <a:r>
              <a:rPr lang="en-US" sz="1400" b="1" err="1">
                <a:ln w="19050">
                  <a:noFill/>
                </a:ln>
                <a:solidFill>
                  <a:schemeClr val="accent2"/>
                </a:solidFill>
                <a:latin typeface="+mj-lt"/>
              </a:rPr>
              <a:t>asertiva</a:t>
            </a:r>
            <a:r>
              <a:rPr lang="en-US" sz="1400" b="1">
                <a:ln w="19050">
                  <a:noFill/>
                </a:ln>
                <a:solidFill>
                  <a:schemeClr val="accent2"/>
                </a:solidFill>
                <a:latin typeface="+mj-lt"/>
              </a:rPr>
              <a:t> con </a:t>
            </a:r>
            <a:r>
              <a:rPr lang="en-US" sz="1400" b="1" err="1">
                <a:ln w="19050">
                  <a:noFill/>
                </a:ln>
                <a:solidFill>
                  <a:schemeClr val="accent2"/>
                </a:solidFill>
                <a:latin typeface="+mj-lt"/>
              </a:rPr>
              <a:t>los</a:t>
            </a:r>
            <a:r>
              <a:rPr lang="en-US" sz="1400" b="1">
                <a:ln w="19050">
                  <a:noFill/>
                </a:ln>
                <a:solidFill>
                  <a:schemeClr val="accent2"/>
                </a:solidFill>
                <a:latin typeface="+mj-lt"/>
              </a:rPr>
              <a:t> developer y </a:t>
            </a:r>
            <a:r>
              <a:rPr lang="en-US" sz="1400" b="1" err="1">
                <a:ln w="19050">
                  <a:noFill/>
                </a:ln>
                <a:solidFill>
                  <a:schemeClr val="accent2"/>
                </a:solidFill>
                <a:latin typeface="+mj-lt"/>
              </a:rPr>
              <a:t>recopilar</a:t>
            </a:r>
            <a:r>
              <a:rPr lang="en-US" sz="1400" b="1">
                <a:ln w="19050">
                  <a:noFill/>
                </a:ln>
                <a:solidFill>
                  <a:schemeClr val="accent2"/>
                </a:solidFill>
                <a:latin typeface="+mj-lt"/>
              </a:rPr>
              <a:t> info del </a:t>
            </a:r>
            <a:r>
              <a:rPr lang="en-US" sz="1400" b="1" err="1">
                <a:ln w="19050">
                  <a:noFill/>
                </a:ln>
                <a:solidFill>
                  <a:schemeClr val="accent2"/>
                </a:solidFill>
                <a:latin typeface="+mj-lt"/>
              </a:rPr>
              <a:t>entorno</a:t>
            </a:r>
            <a:r>
              <a:rPr lang="en-US" sz="1400" b="1">
                <a:ln w="19050">
                  <a:noFill/>
                </a:ln>
                <a:solidFill>
                  <a:schemeClr val="accent2"/>
                </a:solidFill>
                <a:latin typeface="+mj-lt"/>
              </a:rPr>
              <a:t> para </a:t>
            </a:r>
            <a:r>
              <a:rPr lang="en-US" sz="1400" b="1" err="1">
                <a:ln w="19050">
                  <a:noFill/>
                </a:ln>
                <a:solidFill>
                  <a:schemeClr val="accent2"/>
                </a:solidFill>
                <a:latin typeface="+mj-lt"/>
              </a:rPr>
              <a:t>evitar</a:t>
            </a:r>
            <a:r>
              <a:rPr lang="en-US" sz="1400" b="1">
                <a:ln w="19050">
                  <a:noFill/>
                </a:ln>
                <a:solidFill>
                  <a:schemeClr val="accent2"/>
                </a:solidFill>
                <a:latin typeface="+mj-lt"/>
              </a:rPr>
              <a:t> </a:t>
            </a:r>
            <a:r>
              <a:rPr lang="en-US" sz="1400" b="1" err="1">
                <a:ln w="19050">
                  <a:noFill/>
                </a:ln>
                <a:solidFill>
                  <a:schemeClr val="accent2"/>
                </a:solidFill>
                <a:latin typeface="+mj-lt"/>
              </a:rPr>
              <a:t>el</a:t>
            </a:r>
            <a:r>
              <a:rPr lang="en-US" sz="1400" b="1">
                <a:ln w="19050">
                  <a:noFill/>
                </a:ln>
                <a:solidFill>
                  <a:schemeClr val="accent2"/>
                </a:solidFill>
                <a:latin typeface="+mj-lt"/>
              </a:rPr>
              <a:t> “</a:t>
            </a:r>
            <a:r>
              <a:rPr lang="en-US" sz="1400" b="1" err="1">
                <a:ln w="19050">
                  <a:noFill/>
                </a:ln>
                <a:solidFill>
                  <a:schemeClr val="accent2"/>
                </a:solidFill>
                <a:latin typeface="+mj-lt"/>
              </a:rPr>
              <a:t>En</a:t>
            </a:r>
            <a:r>
              <a:rPr lang="en-US" sz="1400" b="1">
                <a:ln w="19050">
                  <a:noFill/>
                </a:ln>
                <a:solidFill>
                  <a:schemeClr val="accent2"/>
                </a:solidFill>
                <a:latin typeface="+mj-lt"/>
              </a:rPr>
              <a:t> mi local </a:t>
            </a:r>
            <a:r>
              <a:rPr lang="en-US" sz="1400" b="1" err="1">
                <a:ln w="19050">
                  <a:noFill/>
                </a:ln>
                <a:solidFill>
                  <a:schemeClr val="accent2"/>
                </a:solidFill>
                <a:latin typeface="+mj-lt"/>
              </a:rPr>
              <a:t>funciona</a:t>
            </a:r>
            <a:r>
              <a:rPr lang="en-US" sz="1400" b="1">
                <a:ln w="19050">
                  <a:noFill/>
                </a:ln>
                <a:solidFill>
                  <a:schemeClr val="accent2"/>
                </a:solidFill>
                <a:latin typeface="+mj-lt"/>
              </a:rPr>
              <a:t>”.</a:t>
            </a:r>
          </a:p>
          <a:p>
            <a:pPr marL="285750" indent="-285750">
              <a:buFontTx/>
              <a:buChar char="-"/>
            </a:pPr>
            <a:endParaRPr lang="en-US" sz="1400" b="1">
              <a:ln w="19050">
                <a:noFill/>
              </a:ln>
              <a:solidFill>
                <a:schemeClr val="accent2"/>
              </a:solidFill>
              <a:latin typeface="+mj-lt"/>
            </a:endParaRPr>
          </a:p>
          <a:p>
            <a:pPr marL="285750" indent="-285750">
              <a:buFontTx/>
              <a:buChar char="-"/>
            </a:pPr>
            <a:r>
              <a:rPr lang="en-US" sz="1400" b="1">
                <a:ln w="19050">
                  <a:noFill/>
                </a:ln>
                <a:solidFill>
                  <a:schemeClr val="accent2"/>
                </a:solidFill>
                <a:latin typeface="+mj-lt"/>
              </a:rPr>
              <a:t>Tener </a:t>
            </a:r>
            <a:r>
              <a:rPr lang="en-US" sz="1400" b="1" err="1">
                <a:ln w="19050">
                  <a:noFill/>
                </a:ln>
                <a:solidFill>
                  <a:schemeClr val="accent2"/>
                </a:solidFill>
                <a:latin typeface="+mj-lt"/>
              </a:rPr>
              <a:t>configurado</a:t>
            </a:r>
            <a:r>
              <a:rPr lang="en-US" sz="1400" b="1">
                <a:ln w="19050">
                  <a:noFill/>
                </a:ln>
                <a:solidFill>
                  <a:schemeClr val="accent2"/>
                </a:solidFill>
                <a:latin typeface="+mj-lt"/>
              </a:rPr>
              <a:t> </a:t>
            </a:r>
            <a:r>
              <a:rPr lang="en-US" sz="1400" b="1" err="1">
                <a:ln w="19050">
                  <a:noFill/>
                </a:ln>
                <a:solidFill>
                  <a:schemeClr val="accent2"/>
                </a:solidFill>
                <a:latin typeface="+mj-lt"/>
              </a:rPr>
              <a:t>el</a:t>
            </a:r>
            <a:r>
              <a:rPr lang="en-US" sz="1400" b="1">
                <a:ln w="19050">
                  <a:noFill/>
                </a:ln>
                <a:solidFill>
                  <a:schemeClr val="accent2"/>
                </a:solidFill>
                <a:latin typeface="+mj-lt"/>
              </a:rPr>
              <a:t> </a:t>
            </a:r>
            <a:r>
              <a:rPr lang="en-US" sz="1400" b="1" err="1">
                <a:ln w="19050">
                  <a:noFill/>
                </a:ln>
                <a:solidFill>
                  <a:schemeClr val="accent2"/>
                </a:solidFill>
                <a:latin typeface="+mj-lt"/>
              </a:rPr>
              <a:t>servicio</a:t>
            </a:r>
            <a:r>
              <a:rPr lang="en-US" sz="1400" b="1">
                <a:ln w="19050">
                  <a:noFill/>
                </a:ln>
                <a:solidFill>
                  <a:schemeClr val="accent2"/>
                </a:solidFill>
                <a:latin typeface="+mj-lt"/>
              </a:rPr>
              <a:t> </a:t>
            </a:r>
            <a:r>
              <a:rPr lang="en-US" sz="1400" b="1" err="1">
                <a:ln w="19050">
                  <a:noFill/>
                </a:ln>
                <a:solidFill>
                  <a:schemeClr val="accent2"/>
                </a:solidFill>
                <a:latin typeface="+mj-lt"/>
              </a:rPr>
              <a:t>destino</a:t>
            </a:r>
            <a:r>
              <a:rPr lang="en-US" sz="1400" b="1">
                <a:ln w="19050">
                  <a:noFill/>
                </a:ln>
                <a:solidFill>
                  <a:schemeClr val="accent2"/>
                </a:solidFill>
                <a:latin typeface="+mj-lt"/>
              </a:rPr>
              <a:t> con la </a:t>
            </a:r>
            <a:r>
              <a:rPr lang="en-US" sz="1400" b="1" err="1">
                <a:ln w="19050">
                  <a:noFill/>
                </a:ln>
                <a:solidFill>
                  <a:schemeClr val="accent2"/>
                </a:solidFill>
                <a:latin typeface="+mj-lt"/>
              </a:rPr>
              <a:t>tecnología</a:t>
            </a:r>
            <a:r>
              <a:rPr lang="en-US" sz="1400" b="1">
                <a:ln w="19050">
                  <a:noFill/>
                </a:ln>
                <a:solidFill>
                  <a:schemeClr val="accent2"/>
                </a:solidFill>
                <a:latin typeface="+mj-lt"/>
              </a:rPr>
              <a:t>/framework </a:t>
            </a:r>
            <a:r>
              <a:rPr lang="en-US" sz="1400" b="1" err="1">
                <a:ln w="19050">
                  <a:noFill/>
                </a:ln>
                <a:solidFill>
                  <a:schemeClr val="accent2"/>
                </a:solidFill>
                <a:latin typeface="+mj-lt"/>
              </a:rPr>
              <a:t>deseado</a:t>
            </a:r>
            <a:r>
              <a:rPr lang="en-US" sz="1400" b="1">
                <a:ln w="19050">
                  <a:noFill/>
                </a:ln>
                <a:solidFill>
                  <a:schemeClr val="accent2"/>
                </a:solidFill>
                <a:latin typeface="+mj-lt"/>
              </a:rPr>
              <a:t>.</a:t>
            </a:r>
            <a:endParaRPr lang="id-ID" sz="1400" b="1">
              <a:ln w="19050">
                <a:noFill/>
              </a:ln>
              <a:solidFill>
                <a:schemeClr val="accent2"/>
              </a:solidFill>
              <a:latin typeface="+mj-lt"/>
            </a:endParaRPr>
          </a:p>
        </p:txBody>
      </p:sp>
      <p:pic>
        <p:nvPicPr>
          <p:cNvPr id="12" name="Marcador de posición de imagen 11">
            <a:extLst>
              <a:ext uri="{FF2B5EF4-FFF2-40B4-BE49-F238E27FC236}">
                <a16:creationId xmlns:a16="http://schemas.microsoft.com/office/drawing/2014/main" id="{5E54267A-A13F-384B-A7F0-DCF739004708}"/>
              </a:ext>
            </a:extLst>
          </p:cNvPr>
          <p:cNvPicPr>
            <a:picLocks noGrp="1" noChangeAspect="1"/>
          </p:cNvPicPr>
          <p:nvPr>
            <p:ph type="pic" sz="quarter" idx="12"/>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Lst>
          </a:blip>
          <a:srcRect t="5920" b="5920"/>
          <a:stretch/>
        </p:blipFill>
        <p:spPr>
          <a:xfrm>
            <a:off x="6407386" y="3744698"/>
            <a:ext cx="2183057" cy="2220686"/>
          </a:xfrm>
          <a:prstGeom prst="roundRect">
            <a:avLst/>
          </a:prstGeom>
          <a:ln w="28575">
            <a:noFill/>
          </a:ln>
          <a:effectLst>
            <a:softEdge rad="0"/>
          </a:effectLst>
        </p:spPr>
      </p:pic>
      <p:pic>
        <p:nvPicPr>
          <p:cNvPr id="13" name="Marcador de posición de imagen 12">
            <a:extLst>
              <a:ext uri="{FF2B5EF4-FFF2-40B4-BE49-F238E27FC236}">
                <a16:creationId xmlns:a16="http://schemas.microsoft.com/office/drawing/2014/main" id="{79FBDB1C-712B-3A49-9240-F2119FA15AAD}"/>
              </a:ext>
            </a:extLst>
          </p:cNvPr>
          <p:cNvPicPr>
            <a:picLocks noGrp="1" noChangeAspect="1"/>
          </p:cNvPicPr>
          <p:nvPr>
            <p:ph type="pic" sz="quarter" idx="13"/>
          </p:nvPr>
        </p:nvPicPr>
        <p:blipFill>
          <a:blip r:embed="rId4">
            <a:extLst>
              <a:ext uri="{BEBA8EAE-BF5A-486C-A8C5-ECC9F3942E4B}">
                <a14:imgProps xmlns:a14="http://schemas.microsoft.com/office/drawing/2010/main">
                  <a14:imgLayer r:embed="rId5">
                    <a14:imgEffect>
                      <a14:brightnessContrast bright="-40000" contrast="40000"/>
                    </a14:imgEffect>
                  </a14:imgLayer>
                </a14:imgProps>
              </a:ext>
            </a:extLst>
          </a:blip>
          <a:srcRect l="1998" r="1998"/>
          <a:stretch>
            <a:fillRect/>
          </a:stretch>
        </p:blipFill>
        <p:spPr>
          <a:xfrm>
            <a:off x="8901830" y="3744698"/>
            <a:ext cx="2183057" cy="2220686"/>
          </a:xfrm>
          <a:prstGeom prst="roundRect">
            <a:avLst/>
          </a:prstGeom>
          <a:ln w="28575">
            <a:noFill/>
          </a:ln>
        </p:spPr>
      </p:pic>
      <p:pic>
        <p:nvPicPr>
          <p:cNvPr id="19" name="Marcador de posición de imagen 18">
            <a:extLst>
              <a:ext uri="{FF2B5EF4-FFF2-40B4-BE49-F238E27FC236}">
                <a16:creationId xmlns:a16="http://schemas.microsoft.com/office/drawing/2014/main" id="{A528EC40-4A94-1446-99FE-D82F545E865E}"/>
              </a:ext>
            </a:extLst>
          </p:cNvPr>
          <p:cNvPicPr>
            <a:picLocks noGrp="1" noChangeAspect="1"/>
          </p:cNvPicPr>
          <p:nvPr>
            <p:ph type="pic" sz="quarter" idx="10"/>
          </p:nvPr>
        </p:nvPicPr>
        <p:blipFill>
          <a:blip r:embed="rId6">
            <a:extLst>
              <a:ext uri="{BEBA8EAE-BF5A-486C-A8C5-ECC9F3942E4B}">
                <a14:imgProps xmlns:a14="http://schemas.microsoft.com/office/drawing/2010/main">
                  <a14:imgLayer r:embed="rId7">
                    <a14:imgEffect>
                      <a14:brightnessContrast bright="-40000" contrast="40000"/>
                    </a14:imgEffect>
                  </a14:imgLayer>
                </a14:imgProps>
              </a:ext>
            </a:extLst>
          </a:blip>
          <a:srcRect t="2357" b="2357"/>
          <a:stretch>
            <a:fillRect/>
          </a:stretch>
        </p:blipFill>
        <p:spPr>
          <a:prstGeom prst="roundRect">
            <a:avLst/>
          </a:prstGeom>
          <a:ln w="28575">
            <a:noFill/>
          </a:ln>
        </p:spPr>
      </p:pic>
      <p:pic>
        <p:nvPicPr>
          <p:cNvPr id="21" name="Marcador de posición de imagen 20">
            <a:extLst>
              <a:ext uri="{FF2B5EF4-FFF2-40B4-BE49-F238E27FC236}">
                <a16:creationId xmlns:a16="http://schemas.microsoft.com/office/drawing/2014/main" id="{2F6F285C-8BC4-B445-B7DD-BCDD7FC40C24}"/>
              </a:ext>
            </a:extLst>
          </p:cNvPr>
          <p:cNvPicPr>
            <a:picLocks noGrp="1" noChangeAspect="1"/>
          </p:cNvPicPr>
          <p:nvPr>
            <p:ph type="pic" sz="quarter" idx="11"/>
          </p:nvPr>
        </p:nvPicPr>
        <p:blipFill>
          <a:blip r:embed="rId8">
            <a:extLst>
              <a:ext uri="{BEBA8EAE-BF5A-486C-A8C5-ECC9F3942E4B}">
                <a14:imgProps xmlns:a14="http://schemas.microsoft.com/office/drawing/2010/main">
                  <a14:imgLayer r:embed="rId9">
                    <a14:imgEffect>
                      <a14:brightnessContrast bright="-40000" contrast="40000"/>
                    </a14:imgEffect>
                  </a14:imgLayer>
                </a14:imgProps>
              </a:ext>
            </a:extLst>
          </a:blip>
          <a:srcRect t="4870" b="4870"/>
          <a:stretch>
            <a:fillRect/>
          </a:stretch>
        </p:blipFill>
        <p:spPr>
          <a:prstGeom prst="roundRect">
            <a:avLst/>
          </a:prstGeom>
          <a:ln w="28575">
            <a:noFill/>
          </a:ln>
        </p:spPr>
      </p:pic>
      <p:sp>
        <p:nvSpPr>
          <p:cNvPr id="3" name="Rectangle 2">
            <a:extLst>
              <a:ext uri="{FF2B5EF4-FFF2-40B4-BE49-F238E27FC236}">
                <a16:creationId xmlns:a16="http://schemas.microsoft.com/office/drawing/2014/main" id="{AA5F8273-E379-9AF4-CB2D-B01E5801EC0D}"/>
              </a:ext>
            </a:extLst>
          </p:cNvPr>
          <p:cNvSpPr/>
          <p:nvPr/>
        </p:nvSpPr>
        <p:spPr>
          <a:xfrm>
            <a:off x="1515363" y="1995491"/>
            <a:ext cx="1989326" cy="646331"/>
          </a:xfrm>
          <a:prstGeom prst="rect">
            <a:avLst/>
          </a:prstGeom>
          <a:noFill/>
        </p:spPr>
        <p:txBody>
          <a:bodyPr wrap="none" lIns="91440" tIns="45720" rIns="91440" bIns="45720">
            <a:spAutoFit/>
          </a:bodyPr>
          <a:lstStyle/>
          <a:p>
            <a:pPr algn="ctr"/>
            <a:r>
              <a:rPr lang="en-US" sz="3600" b="1" cap="none" spc="0" err="1">
                <a:ln w="10160">
                  <a:solidFill>
                    <a:schemeClr val="accent5"/>
                  </a:solidFill>
                  <a:prstDash val="solid"/>
                </a:ln>
                <a:solidFill>
                  <a:srgbClr val="FFFFFF"/>
                </a:solidFill>
                <a:effectLst>
                  <a:outerShdw blurRad="38100" dist="22860" dir="5400000" algn="tl" rotWithShape="0">
                    <a:srgbClr val="000000">
                      <a:alpha val="30000"/>
                    </a:srgbClr>
                  </a:outerShdw>
                </a:effectLst>
              </a:rPr>
              <a:t>.Net</a:t>
            </a:r>
            <a:r>
              <a:rPr lang="en-US" sz="36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 Core</a:t>
            </a:r>
          </a:p>
        </p:txBody>
      </p:sp>
      <p:sp>
        <p:nvSpPr>
          <p:cNvPr id="4" name="Rectangle 3">
            <a:extLst>
              <a:ext uri="{FF2B5EF4-FFF2-40B4-BE49-F238E27FC236}">
                <a16:creationId xmlns:a16="http://schemas.microsoft.com/office/drawing/2014/main" id="{1C619C2D-A3DA-0A68-0697-813A848B5998}"/>
              </a:ext>
            </a:extLst>
          </p:cNvPr>
          <p:cNvSpPr/>
          <p:nvPr/>
        </p:nvSpPr>
        <p:spPr>
          <a:xfrm>
            <a:off x="3912942" y="2076747"/>
            <a:ext cx="2168994" cy="523220"/>
          </a:xfrm>
          <a:prstGeom prst="rect">
            <a:avLst/>
          </a:prstGeom>
          <a:noFill/>
        </p:spPr>
        <p:txBody>
          <a:bodyPr wrap="square" lIns="91440" tIns="45720" rIns="91440" bIns="45720">
            <a:spAutoFit/>
          </a:bodyPr>
          <a:lstStyle/>
          <a:p>
            <a:pPr algn="ctr"/>
            <a:r>
              <a:rPr lang="en-US" sz="28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React/Front</a:t>
            </a:r>
          </a:p>
        </p:txBody>
      </p:sp>
      <p:sp>
        <p:nvSpPr>
          <p:cNvPr id="5" name="Rectangle 4">
            <a:extLst>
              <a:ext uri="{FF2B5EF4-FFF2-40B4-BE49-F238E27FC236}">
                <a16:creationId xmlns:a16="http://schemas.microsoft.com/office/drawing/2014/main" id="{09C7C65F-B2F4-E7B9-B1E4-705075121AE3}"/>
              </a:ext>
            </a:extLst>
          </p:cNvPr>
          <p:cNvSpPr/>
          <p:nvPr/>
        </p:nvSpPr>
        <p:spPr>
          <a:xfrm>
            <a:off x="6407386" y="4608181"/>
            <a:ext cx="2168994" cy="523220"/>
          </a:xfrm>
          <a:prstGeom prst="rect">
            <a:avLst/>
          </a:prstGeom>
          <a:noFill/>
        </p:spPr>
        <p:txBody>
          <a:bodyPr wrap="square" lIns="91440" tIns="45720" rIns="91440" bIns="45720">
            <a:spAutoFit/>
          </a:bodyPr>
          <a:lstStyle/>
          <a:p>
            <a:pPr algn="ctr"/>
            <a:r>
              <a:rPr lang="en-US" sz="28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SQL Projects</a:t>
            </a:r>
          </a:p>
        </p:txBody>
      </p:sp>
      <p:sp>
        <p:nvSpPr>
          <p:cNvPr id="6" name="Rectangle 5">
            <a:extLst>
              <a:ext uri="{FF2B5EF4-FFF2-40B4-BE49-F238E27FC236}">
                <a16:creationId xmlns:a16="http://schemas.microsoft.com/office/drawing/2014/main" id="{FA6E31A7-78D2-D793-0D62-B67EBF4D69E6}"/>
              </a:ext>
            </a:extLst>
          </p:cNvPr>
          <p:cNvSpPr/>
          <p:nvPr/>
        </p:nvSpPr>
        <p:spPr>
          <a:xfrm>
            <a:off x="8926192" y="4608181"/>
            <a:ext cx="2168994" cy="523220"/>
          </a:xfrm>
          <a:prstGeom prst="rect">
            <a:avLst/>
          </a:prstGeom>
          <a:noFill/>
        </p:spPr>
        <p:txBody>
          <a:bodyPr wrap="square" lIns="91440" tIns="45720" rIns="91440" bIns="45720">
            <a:spAutoFit/>
          </a:bodyPr>
          <a:lstStyle/>
          <a:p>
            <a:pPr algn="ctr"/>
            <a:r>
              <a:rPr lang="en-US" sz="2800" b="1" cap="none" spc="0">
                <a:ln w="10160">
                  <a:solidFill>
                    <a:schemeClr val="accent5"/>
                  </a:solidFill>
                  <a:prstDash val="solid"/>
                </a:ln>
                <a:solidFill>
                  <a:srgbClr val="FFFFFF"/>
                </a:solidFill>
                <a:effectLst>
                  <a:outerShdw blurRad="38100" dist="22860" dir="5400000" algn="tl" rotWithShape="0">
                    <a:srgbClr val="000000">
                      <a:alpha val="30000"/>
                    </a:srgbClr>
                  </a:outerShdw>
                </a:effectLst>
              </a:rPr>
              <a:t>General</a:t>
            </a:r>
          </a:p>
        </p:txBody>
      </p:sp>
      <p:pic>
        <p:nvPicPr>
          <p:cNvPr id="8" name="Picture 7" descr="Background pattern&#10;&#10;Description automatically generated with low confidence">
            <a:extLst>
              <a:ext uri="{FF2B5EF4-FFF2-40B4-BE49-F238E27FC236}">
                <a16:creationId xmlns:a16="http://schemas.microsoft.com/office/drawing/2014/main" id="{8F97F7BE-6180-DF47-A027-D9745D131003}"/>
              </a:ext>
            </a:extLst>
          </p:cNvPr>
          <p:cNvPicPr>
            <a:picLocks noChangeAspect="1"/>
          </p:cNvPicPr>
          <p:nvPr/>
        </p:nvPicPr>
        <p:blipFill>
          <a:blip r:embed="rId10"/>
          <a:stretch>
            <a:fillRect/>
          </a:stretch>
        </p:blipFill>
        <p:spPr>
          <a:xfrm>
            <a:off x="9925980" y="252814"/>
            <a:ext cx="2160695" cy="818445"/>
          </a:xfrm>
          <a:prstGeom prst="rect">
            <a:avLst/>
          </a:prstGeom>
        </p:spPr>
      </p:pic>
      <p:sp>
        <p:nvSpPr>
          <p:cNvPr id="7" name="Rectangle 6">
            <a:extLst>
              <a:ext uri="{FF2B5EF4-FFF2-40B4-BE49-F238E27FC236}">
                <a16:creationId xmlns:a16="http://schemas.microsoft.com/office/drawing/2014/main" id="{68C3218B-B948-E8FE-1CC6-F1C9781E8AB4}"/>
              </a:ext>
            </a:extLst>
          </p:cNvPr>
          <p:cNvSpPr/>
          <p:nvPr/>
        </p:nvSpPr>
        <p:spPr>
          <a:xfrm>
            <a:off x="3912942" y="411425"/>
            <a:ext cx="7934736" cy="553998"/>
          </a:xfrm>
          <a:prstGeom prst="rect">
            <a:avLst/>
          </a:prstGeom>
          <a:noFill/>
        </p:spPr>
        <p:txBody>
          <a:bodyPr wrap="none" lIns="91440" tIns="45720" rIns="91440" bIns="45720">
            <a:spAutoFit/>
          </a:bodyPr>
          <a:lstStyle/>
          <a:p>
            <a:pPr algn="ctr"/>
            <a:r>
              <a:rPr lang="es-ES" sz="3000" b="1" cap="none" spc="0">
                <a:ln w="22225">
                  <a:solidFill>
                    <a:schemeClr val="accent2"/>
                  </a:solidFill>
                  <a:prstDash val="solid"/>
                </a:ln>
                <a:solidFill>
                  <a:schemeClr val="accent2">
                    <a:lumMod val="40000"/>
                    <a:lumOff val="60000"/>
                  </a:schemeClr>
                </a:solidFill>
                <a:effectLst/>
                <a:latin typeface="+mj-lt"/>
              </a:rPr>
              <a:t>Consideraciones a tener en cuenta por tecnología.</a:t>
            </a:r>
            <a:endParaRPr lang="en-US" sz="3000" b="1" cap="none" spc="0">
              <a:ln w="22225">
                <a:solidFill>
                  <a:schemeClr val="accent2"/>
                </a:solidFill>
                <a:prstDash val="solid"/>
              </a:ln>
              <a:solidFill>
                <a:schemeClr val="accent2">
                  <a:lumMod val="40000"/>
                  <a:lumOff val="60000"/>
                </a:schemeClr>
              </a:solidFill>
              <a:effectLst/>
            </a:endParaRPr>
          </a:p>
        </p:txBody>
      </p:sp>
      <p:pic>
        <p:nvPicPr>
          <p:cNvPr id="10" name="Picture 9" descr="Logo, company name&#10;&#10;Description automatically generated">
            <a:extLst>
              <a:ext uri="{FF2B5EF4-FFF2-40B4-BE49-F238E27FC236}">
                <a16:creationId xmlns:a16="http://schemas.microsoft.com/office/drawing/2014/main" id="{5C3A27E6-A799-7EA0-D020-8571E3285B15}"/>
              </a:ext>
            </a:extLst>
          </p:cNvPr>
          <p:cNvPicPr>
            <a:picLocks noChangeAspect="1"/>
          </p:cNvPicPr>
          <p:nvPr/>
        </p:nvPicPr>
        <p:blipFill>
          <a:blip r:embed="rId11"/>
          <a:stretch>
            <a:fillRect/>
          </a:stretch>
        </p:blipFill>
        <p:spPr>
          <a:xfrm>
            <a:off x="795076" y="5647277"/>
            <a:ext cx="2362200" cy="825500"/>
          </a:xfrm>
          <a:prstGeom prst="rect">
            <a:avLst/>
          </a:prstGeom>
        </p:spPr>
      </p:pic>
    </p:spTree>
    <p:extLst>
      <p:ext uri="{BB962C8B-B14F-4D97-AF65-F5344CB8AC3E}">
        <p14:creationId xmlns:p14="http://schemas.microsoft.com/office/powerpoint/2010/main" val="4121860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DE8AB1F1-851C-4772-8933-BA15CE0C1D23}"/>
              </a:ext>
            </a:extLst>
          </p:cNvPr>
          <p:cNvSpPr txBox="1"/>
          <p:nvPr/>
        </p:nvSpPr>
        <p:spPr>
          <a:xfrm>
            <a:off x="3720946" y="3103327"/>
            <a:ext cx="4750108" cy="646331"/>
          </a:xfrm>
          <a:prstGeom prst="rect">
            <a:avLst/>
          </a:prstGeom>
          <a:noFill/>
          <a:ln>
            <a:noFill/>
          </a:ln>
        </p:spPr>
        <p:txBody>
          <a:bodyPr wrap="square" rtlCol="0">
            <a:spAutoFit/>
          </a:bodyPr>
          <a:lstStyle/>
          <a:p>
            <a:pPr algn="ctr"/>
            <a:r>
              <a:rPr lang="en-US" sz="3600" b="1">
                <a:ln w="19050">
                  <a:noFill/>
                </a:ln>
                <a:solidFill>
                  <a:schemeClr val="bg1"/>
                </a:solidFill>
                <a:latin typeface="+mj-lt"/>
              </a:rPr>
              <a:t>KANTORE</a:t>
            </a:r>
            <a:endParaRPr lang="id-ID" sz="3600" b="1">
              <a:ln w="19050">
                <a:noFill/>
              </a:ln>
              <a:solidFill>
                <a:schemeClr val="bg1"/>
              </a:solidFill>
              <a:latin typeface="+mj-lt"/>
            </a:endParaRPr>
          </a:p>
        </p:txBody>
      </p:sp>
      <p:pic>
        <p:nvPicPr>
          <p:cNvPr id="4" name="Imagen 3">
            <a:extLst>
              <a:ext uri="{FF2B5EF4-FFF2-40B4-BE49-F238E27FC236}">
                <a16:creationId xmlns:a16="http://schemas.microsoft.com/office/drawing/2014/main" id="{4F0559E6-1679-2A4A-96E2-26CCE7F1C4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47" y="-703730"/>
            <a:ext cx="12398188" cy="8265459"/>
          </a:xfrm>
          <a:prstGeom prst="rect">
            <a:avLst/>
          </a:prstGeom>
        </p:spPr>
      </p:pic>
      <p:sp>
        <p:nvSpPr>
          <p:cNvPr id="32" name="CuadroTexto 31">
            <a:extLst>
              <a:ext uri="{FF2B5EF4-FFF2-40B4-BE49-F238E27FC236}">
                <a16:creationId xmlns:a16="http://schemas.microsoft.com/office/drawing/2014/main" id="{7DF3910E-57D7-DB48-A7C8-75B5A04ABDC4}"/>
              </a:ext>
            </a:extLst>
          </p:cNvPr>
          <p:cNvSpPr txBox="1"/>
          <p:nvPr/>
        </p:nvSpPr>
        <p:spPr>
          <a:xfrm>
            <a:off x="1621970" y="3014849"/>
            <a:ext cx="8665029" cy="850233"/>
          </a:xfrm>
          <a:prstGeom prst="rect">
            <a:avLst/>
          </a:prstGeom>
          <a:noFill/>
        </p:spPr>
        <p:txBody>
          <a:bodyPr wrap="square" rtlCol="0">
            <a:spAutoFit/>
          </a:bodyPr>
          <a:lstStyle/>
          <a:p>
            <a:pPr algn="ctr">
              <a:lnSpc>
                <a:spcPts val="5000"/>
              </a:lnSpc>
            </a:pPr>
            <a:r>
              <a:rPr lang="es-CO" sz="7200" b="1">
                <a:solidFill>
                  <a:schemeClr val="bg1"/>
                </a:solidFill>
                <a:latin typeface="Avenir Black" panose="02000503020000020003" pitchFamily="2" charset="0"/>
              </a:rPr>
              <a:t>¡Muchas gracias!</a:t>
            </a:r>
          </a:p>
        </p:txBody>
      </p:sp>
      <p:pic>
        <p:nvPicPr>
          <p:cNvPr id="3" name="Imagen 2">
            <a:extLst>
              <a:ext uri="{FF2B5EF4-FFF2-40B4-BE49-F238E27FC236}">
                <a16:creationId xmlns:a16="http://schemas.microsoft.com/office/drawing/2014/main" id="{B864DCD4-843D-CC40-801A-7D265B69C3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8464" y="4920966"/>
            <a:ext cx="3309567" cy="923162"/>
          </a:xfrm>
          <a:prstGeom prst="rect">
            <a:avLst/>
          </a:prstGeom>
        </p:spPr>
      </p:pic>
    </p:spTree>
    <p:extLst>
      <p:ext uri="{BB962C8B-B14F-4D97-AF65-F5344CB8AC3E}">
        <p14:creationId xmlns:p14="http://schemas.microsoft.com/office/powerpoint/2010/main" val="775197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áfico 5">
            <a:extLst>
              <a:ext uri="{FF2B5EF4-FFF2-40B4-BE49-F238E27FC236}">
                <a16:creationId xmlns:a16="http://schemas.microsoft.com/office/drawing/2014/main" id="{62B048AF-AB4B-D545-A4EB-38ECE123AE1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378200" y="2724150"/>
            <a:ext cx="5435600" cy="1409700"/>
          </a:xfrm>
          <a:prstGeom prst="rect">
            <a:avLst/>
          </a:prstGeom>
        </p:spPr>
      </p:pic>
    </p:spTree>
    <p:extLst>
      <p:ext uri="{BB962C8B-B14F-4D97-AF65-F5344CB8AC3E}">
        <p14:creationId xmlns:p14="http://schemas.microsoft.com/office/powerpoint/2010/main" val="2053004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D03580A-2F0E-4C39-9BB8-FD74FEF60E5A}"/>
              </a:ext>
            </a:extLst>
          </p:cNvPr>
          <p:cNvSpPr/>
          <p:nvPr/>
        </p:nvSpPr>
        <p:spPr>
          <a:xfrm>
            <a:off x="3720946" y="2873830"/>
            <a:ext cx="4750108" cy="11103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E8AB1F1-851C-4772-8933-BA15CE0C1D23}"/>
              </a:ext>
            </a:extLst>
          </p:cNvPr>
          <p:cNvSpPr txBox="1"/>
          <p:nvPr/>
        </p:nvSpPr>
        <p:spPr>
          <a:xfrm>
            <a:off x="3720946" y="3103327"/>
            <a:ext cx="4750108" cy="646331"/>
          </a:xfrm>
          <a:prstGeom prst="rect">
            <a:avLst/>
          </a:prstGeom>
          <a:noFill/>
          <a:ln>
            <a:noFill/>
          </a:ln>
        </p:spPr>
        <p:txBody>
          <a:bodyPr wrap="square" rtlCol="0">
            <a:spAutoFit/>
          </a:bodyPr>
          <a:lstStyle/>
          <a:p>
            <a:pPr algn="ctr"/>
            <a:r>
              <a:rPr lang="en-US" sz="3600" b="1">
                <a:ln w="19050">
                  <a:noFill/>
                </a:ln>
                <a:solidFill>
                  <a:schemeClr val="bg1"/>
                </a:solidFill>
                <a:latin typeface="+mj-lt"/>
              </a:rPr>
              <a:t>KANTORE</a:t>
            </a:r>
            <a:endParaRPr lang="id-ID" sz="3600" b="1">
              <a:ln w="19050">
                <a:noFill/>
              </a:ln>
              <a:solidFill>
                <a:schemeClr val="bg1"/>
              </a:solidFill>
              <a:latin typeface="+mj-lt"/>
            </a:endParaRPr>
          </a:p>
        </p:txBody>
      </p:sp>
      <p:pic>
        <p:nvPicPr>
          <p:cNvPr id="5" name="Marcador de posición de imagen 4">
            <a:extLst>
              <a:ext uri="{FF2B5EF4-FFF2-40B4-BE49-F238E27FC236}">
                <a16:creationId xmlns:a16="http://schemas.microsoft.com/office/drawing/2014/main" id="{F999AEBA-E6E7-F542-91F1-36C61FDAA464}"/>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7809" b="7809"/>
          <a:stretch>
            <a:fillRect/>
          </a:stretch>
        </p:blipFill>
        <p:spPr>
          <a:xfrm>
            <a:off x="1832025" y="1030514"/>
            <a:ext cx="8527950" cy="4796972"/>
          </a:xfrm>
        </p:spPr>
      </p:pic>
      <p:sp>
        <p:nvSpPr>
          <p:cNvPr id="16" name="CuadroTexto 15">
            <a:extLst>
              <a:ext uri="{FF2B5EF4-FFF2-40B4-BE49-F238E27FC236}">
                <a16:creationId xmlns:a16="http://schemas.microsoft.com/office/drawing/2014/main" id="{78E92BB6-DA48-0545-AEBA-13B0EEBA7182}"/>
              </a:ext>
            </a:extLst>
          </p:cNvPr>
          <p:cNvSpPr txBox="1"/>
          <p:nvPr/>
        </p:nvSpPr>
        <p:spPr>
          <a:xfrm>
            <a:off x="2207450" y="2443225"/>
            <a:ext cx="7777097" cy="3139321"/>
          </a:xfrm>
          <a:prstGeom prst="rect">
            <a:avLst/>
          </a:prstGeom>
          <a:noFill/>
        </p:spPr>
        <p:txBody>
          <a:bodyPr wrap="square" lIns="91440" tIns="45720" rIns="91440" bIns="45720" rtlCol="0" anchor="t">
            <a:spAutoFit/>
          </a:bodyPr>
          <a:lstStyle/>
          <a:p>
            <a:pPr algn="ctr"/>
            <a:r>
              <a:rPr lang="en-US">
                <a:solidFill>
                  <a:schemeClr val="bg1"/>
                </a:solidFill>
                <a:cs typeface="Calibri"/>
              </a:rPr>
              <a:t>* ¿</a:t>
            </a:r>
            <a:r>
              <a:rPr lang="en-US" err="1">
                <a:solidFill>
                  <a:schemeClr val="bg1"/>
                </a:solidFill>
                <a:cs typeface="Calibri"/>
              </a:rPr>
              <a:t>Qué</a:t>
            </a:r>
            <a:r>
              <a:rPr lang="en-US">
                <a:solidFill>
                  <a:schemeClr val="bg1"/>
                </a:solidFill>
                <a:cs typeface="Calibri"/>
              </a:rPr>
              <a:t> es YML? ¿</a:t>
            </a:r>
            <a:r>
              <a:rPr lang="en-US" err="1">
                <a:solidFill>
                  <a:schemeClr val="bg1"/>
                </a:solidFill>
                <a:cs typeface="Calibri"/>
              </a:rPr>
              <a:t>Cómo</a:t>
            </a:r>
            <a:r>
              <a:rPr lang="en-US">
                <a:solidFill>
                  <a:schemeClr val="bg1"/>
                </a:solidFill>
                <a:cs typeface="Calibri"/>
              </a:rPr>
              <a:t> </a:t>
            </a:r>
            <a:r>
              <a:rPr lang="en-US" err="1">
                <a:solidFill>
                  <a:schemeClr val="bg1"/>
                </a:solidFill>
                <a:cs typeface="Calibri"/>
              </a:rPr>
              <a:t>usarlo</a:t>
            </a:r>
            <a:r>
              <a:rPr lang="en-US">
                <a:solidFill>
                  <a:schemeClr val="bg1"/>
                </a:solidFill>
                <a:cs typeface="Calibri"/>
              </a:rPr>
              <a:t>?</a:t>
            </a:r>
            <a:endParaRPr lang="es-ES">
              <a:solidFill>
                <a:schemeClr val="bg1"/>
              </a:solidFill>
              <a:cs typeface="Calibri" panose="020F0502020204030204"/>
            </a:endParaRPr>
          </a:p>
          <a:p>
            <a:pPr algn="ctr"/>
            <a:endParaRPr lang="en-US">
              <a:solidFill>
                <a:schemeClr val="bg1"/>
              </a:solidFill>
              <a:cs typeface="Calibri" panose="020F0502020204030204"/>
            </a:endParaRPr>
          </a:p>
          <a:p>
            <a:pPr marL="285750" indent="-285750" algn="ctr">
              <a:buFont typeface="Arial" panose="020B0604020202020204" pitchFamily="34" charset="0"/>
              <a:buChar char="•"/>
            </a:pPr>
            <a:r>
              <a:rPr lang="en-US" err="1">
                <a:solidFill>
                  <a:schemeClr val="bg1"/>
                </a:solidFill>
              </a:rPr>
              <a:t>Definiciones</a:t>
            </a:r>
            <a:r>
              <a:rPr lang="en-US">
                <a:solidFill>
                  <a:schemeClr val="bg1"/>
                </a:solidFill>
              </a:rPr>
              <a:t> </a:t>
            </a:r>
            <a:r>
              <a:rPr lang="en-US" err="1">
                <a:solidFill>
                  <a:schemeClr val="bg1"/>
                </a:solidFill>
              </a:rPr>
              <a:t>útiles</a:t>
            </a:r>
            <a:r>
              <a:rPr lang="en-US">
                <a:solidFill>
                  <a:schemeClr val="bg1"/>
                </a:solidFill>
              </a:rPr>
              <a:t> para </a:t>
            </a:r>
            <a:r>
              <a:rPr lang="en-US" err="1">
                <a:solidFill>
                  <a:schemeClr val="bg1"/>
                </a:solidFill>
              </a:rPr>
              <a:t>entender</a:t>
            </a:r>
            <a:r>
              <a:rPr lang="en-US">
                <a:solidFill>
                  <a:schemeClr val="bg1"/>
                </a:solidFill>
              </a:rPr>
              <a:t> Pipelines que </a:t>
            </a:r>
            <a:r>
              <a:rPr lang="en-US" err="1">
                <a:solidFill>
                  <a:schemeClr val="bg1"/>
                </a:solidFill>
              </a:rPr>
              <a:t>interactúan</a:t>
            </a:r>
            <a:r>
              <a:rPr lang="en-US">
                <a:solidFill>
                  <a:schemeClr val="bg1"/>
                </a:solidFill>
              </a:rPr>
              <a:t> con Código</a:t>
            </a:r>
          </a:p>
          <a:p>
            <a:pPr marL="285750" indent="-285750" algn="ctr">
              <a:buFont typeface="Arial" panose="020B0604020202020204" pitchFamily="34" charset="0"/>
              <a:buChar char="•"/>
            </a:pPr>
            <a:endParaRPr lang="en-US">
              <a:solidFill>
                <a:schemeClr val="bg1"/>
              </a:solidFill>
            </a:endParaRPr>
          </a:p>
          <a:p>
            <a:pPr marL="285750" indent="-285750" algn="ctr">
              <a:buFont typeface="Arial" panose="020B0604020202020204" pitchFamily="34" charset="0"/>
              <a:buChar char="•"/>
            </a:pPr>
            <a:r>
              <a:rPr lang="en-US">
                <a:solidFill>
                  <a:schemeClr val="bg1"/>
                </a:solidFill>
              </a:rPr>
              <a:t>*</a:t>
            </a:r>
            <a:r>
              <a:rPr lang="en-US" err="1">
                <a:solidFill>
                  <a:schemeClr val="bg1"/>
                </a:solidFill>
              </a:rPr>
              <a:t>Estructura</a:t>
            </a:r>
            <a:r>
              <a:rPr lang="en-US">
                <a:solidFill>
                  <a:schemeClr val="bg1"/>
                </a:solidFill>
              </a:rPr>
              <a:t> de pipelines de CI,CD, Release</a:t>
            </a:r>
            <a:endParaRPr lang="en-US">
              <a:solidFill>
                <a:schemeClr val="bg1"/>
              </a:solidFill>
              <a:cs typeface="Calibri" panose="020F0502020204030204"/>
            </a:endParaRPr>
          </a:p>
          <a:p>
            <a:pPr algn="ctr"/>
            <a:endParaRPr lang="en-US">
              <a:solidFill>
                <a:schemeClr val="bg1"/>
              </a:solidFill>
              <a:cs typeface="Calibri" panose="020F0502020204030204"/>
            </a:endParaRPr>
          </a:p>
          <a:p>
            <a:pPr algn="ctr"/>
            <a:r>
              <a:rPr lang="en-US">
                <a:solidFill>
                  <a:schemeClr val="bg1"/>
                </a:solidFill>
              </a:rPr>
              <a:t>*</a:t>
            </a:r>
            <a:r>
              <a:rPr lang="en-US" err="1">
                <a:solidFill>
                  <a:schemeClr val="bg1"/>
                </a:solidFill>
              </a:rPr>
              <a:t>Consideraciones</a:t>
            </a:r>
            <a:r>
              <a:rPr lang="en-US">
                <a:solidFill>
                  <a:schemeClr val="bg1"/>
                </a:solidFill>
              </a:rPr>
              <a:t> a </a:t>
            </a:r>
            <a:r>
              <a:rPr lang="en-US" err="1">
                <a:solidFill>
                  <a:schemeClr val="bg1"/>
                </a:solidFill>
              </a:rPr>
              <a:t>tener</a:t>
            </a:r>
            <a:r>
              <a:rPr lang="en-US">
                <a:solidFill>
                  <a:schemeClr val="bg1"/>
                </a:solidFill>
              </a:rPr>
              <a:t> </a:t>
            </a:r>
            <a:r>
              <a:rPr lang="en-US" err="1">
                <a:solidFill>
                  <a:schemeClr val="bg1"/>
                </a:solidFill>
              </a:rPr>
              <a:t>en</a:t>
            </a:r>
            <a:r>
              <a:rPr lang="en-US">
                <a:solidFill>
                  <a:schemeClr val="bg1"/>
                </a:solidFill>
              </a:rPr>
              <a:t> </a:t>
            </a:r>
            <a:r>
              <a:rPr lang="en-US" err="1">
                <a:solidFill>
                  <a:schemeClr val="bg1"/>
                </a:solidFill>
              </a:rPr>
              <a:t>cuenta</a:t>
            </a:r>
            <a:r>
              <a:rPr lang="en-US">
                <a:solidFill>
                  <a:schemeClr val="bg1"/>
                </a:solidFill>
              </a:rPr>
              <a:t> a la hora de </a:t>
            </a:r>
            <a:r>
              <a:rPr lang="en-US" err="1">
                <a:solidFill>
                  <a:schemeClr val="bg1"/>
                </a:solidFill>
              </a:rPr>
              <a:t>crear</a:t>
            </a:r>
            <a:r>
              <a:rPr lang="en-US">
                <a:solidFill>
                  <a:schemeClr val="bg1"/>
                </a:solidFill>
              </a:rPr>
              <a:t> un pipeline, </a:t>
            </a:r>
            <a:r>
              <a:rPr lang="en-US" err="1">
                <a:solidFill>
                  <a:schemeClr val="bg1"/>
                </a:solidFill>
              </a:rPr>
              <a:t>dependiendo</a:t>
            </a:r>
            <a:r>
              <a:rPr lang="en-US">
                <a:solidFill>
                  <a:schemeClr val="bg1"/>
                </a:solidFill>
              </a:rPr>
              <a:t> de la </a:t>
            </a:r>
            <a:r>
              <a:rPr lang="en-US" err="1">
                <a:solidFill>
                  <a:schemeClr val="bg1"/>
                </a:solidFill>
              </a:rPr>
              <a:t>tecnología</a:t>
            </a:r>
            <a:endParaRPr lang="en-US">
              <a:solidFill>
                <a:schemeClr val="bg1"/>
              </a:solidFill>
              <a:cs typeface="Calibri" panose="020F0502020204030204"/>
            </a:endParaRPr>
          </a:p>
          <a:p>
            <a:pPr algn="ctr"/>
            <a:endParaRPr lang="en-US">
              <a:solidFill>
                <a:schemeClr val="bg1"/>
              </a:solidFill>
              <a:cs typeface="Calibri" panose="020F0502020204030204"/>
            </a:endParaRPr>
          </a:p>
          <a:p>
            <a:pPr algn="ctr"/>
            <a:r>
              <a:rPr lang="en-US">
                <a:solidFill>
                  <a:schemeClr val="bg1"/>
                </a:solidFill>
              </a:rPr>
              <a:t>*</a:t>
            </a:r>
            <a:r>
              <a:rPr lang="en-US" err="1">
                <a:solidFill>
                  <a:schemeClr val="bg1"/>
                </a:solidFill>
              </a:rPr>
              <a:t>Ejemplos</a:t>
            </a:r>
            <a:r>
              <a:rPr lang="en-US">
                <a:solidFill>
                  <a:schemeClr val="bg1"/>
                </a:solidFill>
              </a:rPr>
              <a:t> de pipelines YML</a:t>
            </a:r>
            <a:endParaRPr lang="en-US">
              <a:solidFill>
                <a:schemeClr val="bg1"/>
              </a:solidFill>
              <a:cs typeface="Calibri" panose="020F0502020204030204"/>
            </a:endParaRPr>
          </a:p>
          <a:p>
            <a:pPr algn="ctr"/>
            <a:endParaRPr lang="en-US">
              <a:solidFill>
                <a:schemeClr val="bg1"/>
              </a:solidFill>
            </a:endParaRPr>
          </a:p>
        </p:txBody>
      </p:sp>
      <p:sp>
        <p:nvSpPr>
          <p:cNvPr id="19" name="CuadroTexto 18">
            <a:extLst>
              <a:ext uri="{FF2B5EF4-FFF2-40B4-BE49-F238E27FC236}">
                <a16:creationId xmlns:a16="http://schemas.microsoft.com/office/drawing/2014/main" id="{FB8DF7E9-50DC-834D-B4C5-CE8096F96E62}"/>
              </a:ext>
            </a:extLst>
          </p:cNvPr>
          <p:cNvSpPr txBox="1"/>
          <p:nvPr/>
        </p:nvSpPr>
        <p:spPr>
          <a:xfrm>
            <a:off x="3284837" y="1539617"/>
            <a:ext cx="5622324" cy="804066"/>
          </a:xfrm>
          <a:prstGeom prst="rect">
            <a:avLst/>
          </a:prstGeom>
          <a:noFill/>
        </p:spPr>
        <p:txBody>
          <a:bodyPr wrap="square" rtlCol="0">
            <a:spAutoFit/>
          </a:bodyPr>
          <a:lstStyle/>
          <a:p>
            <a:pPr algn="ctr">
              <a:lnSpc>
                <a:spcPts val="5000"/>
              </a:lnSpc>
            </a:pPr>
            <a:r>
              <a:rPr lang="es-CO" sz="6000" b="1">
                <a:solidFill>
                  <a:schemeClr val="bg1"/>
                </a:solidFill>
                <a:latin typeface="Avenir Black" panose="02000503020000020003" pitchFamily="2" charset="0"/>
              </a:rPr>
              <a:t>Temario</a:t>
            </a:r>
          </a:p>
        </p:txBody>
      </p:sp>
    </p:spTree>
    <p:extLst>
      <p:ext uri="{BB962C8B-B14F-4D97-AF65-F5344CB8AC3E}">
        <p14:creationId xmlns:p14="http://schemas.microsoft.com/office/powerpoint/2010/main" val="2355089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677966" y="1083092"/>
            <a:ext cx="9842413" cy="4355038"/>
          </a:xfrm>
          <a:prstGeom prst="rect">
            <a:avLst/>
          </a:prstGeom>
          <a:noFill/>
        </p:spPr>
        <p:txBody>
          <a:bodyPr wrap="square" lIns="91440" tIns="45720" rIns="91440" bIns="45720" rtlCol="0" anchor="t">
            <a:spAutoFit/>
          </a:bodyPr>
          <a:lstStyle/>
          <a:p>
            <a:pPr algn="just"/>
            <a:endParaRPr lang="es-ES" b="1">
              <a:solidFill>
                <a:srgbClr val="161616"/>
              </a:solidFill>
              <a:latin typeface="Segoe UI"/>
              <a:ea typeface="+mn-lt"/>
              <a:cs typeface="Segoe UI"/>
            </a:endParaRPr>
          </a:p>
          <a:p>
            <a:pPr algn="just"/>
            <a:r>
              <a:rPr lang="es-ES" b="1">
                <a:solidFill>
                  <a:srgbClr val="161616"/>
                </a:solidFill>
                <a:latin typeface="Segoe UI"/>
                <a:ea typeface="+mn-lt"/>
                <a:cs typeface="Segoe UI"/>
              </a:rPr>
              <a:t>¿Qué es YML?   </a:t>
            </a:r>
            <a:endParaRPr lang="es-ES">
              <a:cs typeface="Calibri"/>
            </a:endParaRPr>
          </a:p>
          <a:p>
            <a:pPr algn="just"/>
            <a:endParaRPr lang="es-ES" b="1">
              <a:solidFill>
                <a:srgbClr val="161616"/>
              </a:solidFill>
              <a:latin typeface="Segoe UI"/>
              <a:ea typeface="+mn-lt"/>
              <a:cs typeface="Segoe UI"/>
            </a:endParaRPr>
          </a:p>
          <a:p>
            <a:pPr algn="just"/>
            <a:r>
              <a:rPr lang="es-ES" sz="1200">
                <a:ea typeface="+mn-lt"/>
                <a:cs typeface="+mn-lt"/>
              </a:rPr>
              <a:t>YAML significa YAML </a:t>
            </a:r>
            <a:r>
              <a:rPr lang="es-ES" sz="1200" err="1">
                <a:ea typeface="+mn-lt"/>
                <a:cs typeface="+mn-lt"/>
              </a:rPr>
              <a:t>Ain't</a:t>
            </a:r>
            <a:r>
              <a:rPr lang="es-ES" sz="1200">
                <a:ea typeface="+mn-lt"/>
                <a:cs typeface="+mn-lt"/>
              </a:rPr>
              <a:t> </a:t>
            </a:r>
            <a:r>
              <a:rPr lang="es-ES" sz="1200" err="1">
                <a:ea typeface="+mn-lt"/>
                <a:cs typeface="+mn-lt"/>
              </a:rPr>
              <a:t>Markup</a:t>
            </a:r>
            <a:r>
              <a:rPr lang="es-ES" sz="1200">
                <a:ea typeface="+mn-lt"/>
                <a:cs typeface="+mn-lt"/>
              </a:rPr>
              <a:t> </a:t>
            </a:r>
            <a:r>
              <a:rPr lang="es-ES" sz="1200" err="1">
                <a:ea typeface="+mn-lt"/>
                <a:cs typeface="+mn-lt"/>
              </a:rPr>
              <a:t>Language</a:t>
            </a:r>
            <a:r>
              <a:rPr lang="es-ES" sz="1200">
                <a:ea typeface="+mn-lt"/>
                <a:cs typeface="+mn-lt"/>
              </a:rPr>
              <a:t>, pero originalmente significaba </a:t>
            </a:r>
            <a:r>
              <a:rPr lang="es-ES" sz="1200" err="1">
                <a:ea typeface="+mn-lt"/>
                <a:cs typeface="+mn-lt"/>
              </a:rPr>
              <a:t>Yet</a:t>
            </a:r>
            <a:r>
              <a:rPr lang="es-ES" sz="1200">
                <a:ea typeface="+mn-lt"/>
                <a:cs typeface="+mn-lt"/>
              </a:rPr>
              <a:t> </a:t>
            </a:r>
            <a:r>
              <a:rPr lang="es-ES" sz="1200" err="1">
                <a:ea typeface="+mn-lt"/>
                <a:cs typeface="+mn-lt"/>
              </a:rPr>
              <a:t>Another</a:t>
            </a:r>
            <a:r>
              <a:rPr lang="es-ES" sz="1200">
                <a:ea typeface="+mn-lt"/>
                <a:cs typeface="+mn-lt"/>
              </a:rPr>
              <a:t> </a:t>
            </a:r>
            <a:r>
              <a:rPr lang="es-ES" sz="1200" err="1">
                <a:ea typeface="+mn-lt"/>
                <a:cs typeface="+mn-lt"/>
              </a:rPr>
              <a:t>Markup</a:t>
            </a:r>
            <a:r>
              <a:rPr lang="es-ES" sz="1200">
                <a:ea typeface="+mn-lt"/>
                <a:cs typeface="+mn-lt"/>
              </a:rPr>
              <a:t> </a:t>
            </a:r>
            <a:r>
              <a:rPr lang="es-ES" sz="1200" err="1">
                <a:ea typeface="+mn-lt"/>
                <a:cs typeface="+mn-lt"/>
              </a:rPr>
              <a:t>Language</a:t>
            </a:r>
            <a:r>
              <a:rPr lang="es-ES" sz="1200">
                <a:ea typeface="+mn-lt"/>
                <a:cs typeface="+mn-lt"/>
              </a:rPr>
              <a:t>.</a:t>
            </a:r>
            <a:endParaRPr lang="es-ES">
              <a:ea typeface="+mn-lt"/>
              <a:cs typeface="+mn-lt"/>
            </a:endParaRPr>
          </a:p>
          <a:p>
            <a:pPr algn="just"/>
            <a:endParaRPr lang="es-ES" sz="1200">
              <a:ea typeface="+mn-lt"/>
              <a:cs typeface="+mn-lt"/>
            </a:endParaRPr>
          </a:p>
          <a:p>
            <a:pPr algn="just"/>
            <a:r>
              <a:rPr lang="es" sz="1200">
                <a:ea typeface="+mn-lt"/>
                <a:cs typeface="+mn-lt"/>
              </a:rPr>
              <a:t>En otras palabras, la serialización consiste en traducir, convertir y envolver una estructura de datos en otro formato.</a:t>
            </a:r>
            <a:endParaRPr lang="es-ES" sz="1200">
              <a:ea typeface="+mn-lt"/>
              <a:cs typeface="+mn-lt"/>
            </a:endParaRPr>
          </a:p>
          <a:p>
            <a:pPr algn="just"/>
            <a:endParaRPr lang="es" sz="1200">
              <a:ea typeface="+mn-lt"/>
              <a:cs typeface="+mn-lt"/>
            </a:endParaRPr>
          </a:p>
          <a:p>
            <a:r>
              <a:rPr lang="es" sz="1200">
                <a:ea typeface="+mn-lt"/>
                <a:cs typeface="+mn-lt"/>
              </a:rPr>
              <a:t>YAML es un formato ampliamente utilizado para escribir archivos de configuración para diferentes herramientas, programas y aplicaciones de DevOps debido a su sintaxis intuitiva y legible por humanos.</a:t>
            </a:r>
            <a:endParaRPr lang="es-MX" sz="1200">
              <a:ea typeface="+mn-lt"/>
              <a:cs typeface="+mn-lt"/>
            </a:endParaRPr>
          </a:p>
          <a:p>
            <a:endParaRPr lang="es-MX" sz="700">
              <a:solidFill>
                <a:srgbClr val="000000"/>
              </a:solidFill>
              <a:latin typeface="Calibri" panose="020F0502020204030204"/>
              <a:cs typeface="Calibri" panose="020F0502020204030204"/>
            </a:endParaRPr>
          </a:p>
          <a:p>
            <a:endParaRPr lang="es-MX" b="1">
              <a:solidFill>
                <a:srgbClr val="161616"/>
              </a:solidFill>
              <a:latin typeface="Segoe UI"/>
              <a:cs typeface="Segoe UI"/>
            </a:endParaRPr>
          </a:p>
          <a:p>
            <a:r>
              <a:rPr lang="es-MX" b="1">
                <a:solidFill>
                  <a:srgbClr val="161616"/>
                </a:solidFill>
                <a:latin typeface="Segoe UI"/>
                <a:cs typeface="Segoe UI"/>
              </a:rPr>
              <a:t>YML Sintaxis</a:t>
            </a:r>
            <a:endParaRPr lang="es-MX">
              <a:cs typeface="Calibri"/>
            </a:endParaRPr>
          </a:p>
          <a:p>
            <a:endParaRPr lang="es-MX" b="1">
              <a:solidFill>
                <a:srgbClr val="161616"/>
              </a:solidFill>
              <a:latin typeface="Segoe UI"/>
              <a:cs typeface="Segoe UI"/>
            </a:endParaRPr>
          </a:p>
          <a:p>
            <a:r>
              <a:rPr lang="es-MX" sz="1200">
                <a:ea typeface="+mn-lt"/>
                <a:cs typeface="+mn-lt"/>
              </a:rPr>
              <a:t>Los archivos YAML son más fáciles de leer, ya que usan sangría al estilo de Python para determinar la estructura e indicar el anidamiento. Los caracteres de tabulación no están permitidos por diseño, para mantener la portabilidad entre sistemas, por lo que se utilizan espacios en blanco (caracteres de espacio literales) en su lugar.</a:t>
            </a:r>
            <a:endParaRPr lang="es-MX"/>
          </a:p>
          <a:p>
            <a:endParaRPr lang="es-MX"/>
          </a:p>
          <a:p>
            <a:r>
              <a:rPr lang="es-MX" sz="1200">
                <a:ea typeface="+mn-lt"/>
                <a:cs typeface="+mn-lt"/>
              </a:rPr>
              <a:t>Los comentarios se pueden identificar con un símbolo de libra o almohadilla (#). Siempre es una buena práctica usar comentarios, ya que describen la intención del código. YAML no admite comentarios de varias líneas, cada línea debe tener el sufijo con el carácter de libra.</a:t>
            </a:r>
          </a:p>
          <a:p>
            <a:endParaRPr lang="es-MX" sz="1200">
              <a:ea typeface="+mn-lt"/>
              <a:cs typeface="+mn-lt"/>
            </a:endParaRPr>
          </a:p>
        </p:txBody>
      </p:sp>
    </p:spTree>
    <p:extLst>
      <p:ext uri="{BB962C8B-B14F-4D97-AF65-F5344CB8AC3E}">
        <p14:creationId xmlns:p14="http://schemas.microsoft.com/office/powerpoint/2010/main" val="2297173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677966" y="1083092"/>
            <a:ext cx="9842413" cy="3247043"/>
          </a:xfrm>
          <a:prstGeom prst="rect">
            <a:avLst/>
          </a:prstGeom>
          <a:noFill/>
        </p:spPr>
        <p:txBody>
          <a:bodyPr wrap="square" lIns="91440" tIns="45720" rIns="91440" bIns="45720" rtlCol="0" anchor="t">
            <a:spAutoFit/>
          </a:bodyPr>
          <a:lstStyle/>
          <a:p>
            <a:pPr algn="just"/>
            <a:endParaRPr lang="es-ES" b="1">
              <a:solidFill>
                <a:srgbClr val="161616"/>
              </a:solidFill>
              <a:latin typeface="Segoe UI"/>
              <a:ea typeface="+mn-lt"/>
              <a:cs typeface="Segoe UI"/>
            </a:endParaRPr>
          </a:p>
          <a:p>
            <a:pPr algn="just"/>
            <a:endParaRPr lang="es-ES" b="1">
              <a:solidFill>
                <a:srgbClr val="161616"/>
              </a:solidFill>
              <a:latin typeface="Segoe UI"/>
              <a:cs typeface="Segoe UI"/>
            </a:endParaRPr>
          </a:p>
          <a:p>
            <a:pPr algn="just"/>
            <a:r>
              <a:rPr lang="es-ES" b="1">
                <a:solidFill>
                  <a:srgbClr val="161616"/>
                </a:solidFill>
                <a:latin typeface="Segoe UI"/>
                <a:cs typeface="Segoe UI"/>
              </a:rPr>
              <a:t>Por ejemplo:  </a:t>
            </a:r>
            <a:endParaRPr lang="es-ES">
              <a:solidFill>
                <a:srgbClr val="000000"/>
              </a:solidFill>
              <a:latin typeface="Calibri"/>
              <a:cs typeface="Calibri"/>
            </a:endParaRPr>
          </a:p>
          <a:p>
            <a:pPr algn="just"/>
            <a:endParaRPr lang="es-ES" b="1">
              <a:solidFill>
                <a:srgbClr val="161616"/>
              </a:solidFill>
              <a:latin typeface="Segoe UI"/>
              <a:ea typeface="+mn-lt"/>
              <a:cs typeface="Segoe U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pPr algn="just"/>
            <a:endParaRPr lang="es-ES" sz="1200">
              <a:solidFill>
                <a:srgbClr val="252527"/>
              </a:solidFill>
              <a:latin typeface="Consolas"/>
              <a:cs typeface="Calibri"/>
            </a:endParaRPr>
          </a:p>
          <a:p>
            <a:endParaRPr lang="es-MX" sz="700">
              <a:solidFill>
                <a:srgbClr val="000000"/>
              </a:solidFill>
              <a:latin typeface="Calibri" panose="020F0502020204030204"/>
              <a:cs typeface="Calibri" panose="020F0502020204030204"/>
            </a:endParaRPr>
          </a:p>
          <a:p>
            <a:endParaRPr lang="es-MX" b="1">
              <a:solidFill>
                <a:srgbClr val="161616"/>
              </a:solidFill>
              <a:latin typeface="Segoe UI"/>
              <a:ea typeface="+mn-lt"/>
              <a:cs typeface="Segoe UI"/>
            </a:endParaRPr>
          </a:p>
          <a:p>
            <a:endParaRPr lang="es-MX" sz="1200">
              <a:ea typeface="+mn-lt"/>
              <a:cs typeface="+mn-lt"/>
            </a:endParaRPr>
          </a:p>
        </p:txBody>
      </p:sp>
      <p:pic>
        <p:nvPicPr>
          <p:cNvPr id="3" name="Imagen 3" descr="Tabla&#10;&#10;Descripción generada automáticamente">
            <a:extLst>
              <a:ext uri="{FF2B5EF4-FFF2-40B4-BE49-F238E27FC236}">
                <a16:creationId xmlns:a16="http://schemas.microsoft.com/office/drawing/2014/main" id="{14E31D46-1BC0-FBA6-5A86-EC8A988938EB}"/>
              </a:ext>
            </a:extLst>
          </p:cNvPr>
          <p:cNvPicPr>
            <a:picLocks noChangeAspect="1"/>
          </p:cNvPicPr>
          <p:nvPr/>
        </p:nvPicPr>
        <p:blipFill>
          <a:blip r:embed="rId3"/>
          <a:stretch>
            <a:fillRect/>
          </a:stretch>
        </p:blipFill>
        <p:spPr>
          <a:xfrm>
            <a:off x="643689" y="2294516"/>
            <a:ext cx="10774278" cy="3401944"/>
          </a:xfrm>
          <a:prstGeom prst="rect">
            <a:avLst/>
          </a:prstGeom>
        </p:spPr>
      </p:pic>
    </p:spTree>
    <p:extLst>
      <p:ext uri="{BB962C8B-B14F-4D97-AF65-F5344CB8AC3E}">
        <p14:creationId xmlns:p14="http://schemas.microsoft.com/office/powerpoint/2010/main" val="970455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677966" y="1083092"/>
            <a:ext cx="9842413" cy="3954929"/>
          </a:xfrm>
          <a:prstGeom prst="rect">
            <a:avLst/>
          </a:prstGeom>
          <a:noFill/>
        </p:spPr>
        <p:txBody>
          <a:bodyPr wrap="square" lIns="91440" tIns="45720" rIns="91440" bIns="45720" rtlCol="0" anchor="t">
            <a:spAutoFit/>
          </a:bodyPr>
          <a:lstStyle/>
          <a:p>
            <a:pPr algn="just"/>
            <a:endParaRPr lang="es-ES" b="1">
              <a:solidFill>
                <a:srgbClr val="161616"/>
              </a:solidFill>
              <a:latin typeface="Segoe UI"/>
              <a:ea typeface="+mn-lt"/>
              <a:cs typeface="Segoe UI"/>
            </a:endParaRPr>
          </a:p>
          <a:p>
            <a:pPr algn="just"/>
            <a:r>
              <a:rPr lang="es-ES" b="1">
                <a:solidFill>
                  <a:srgbClr val="161616"/>
                </a:solidFill>
                <a:latin typeface="Segoe UI"/>
                <a:ea typeface="+mn-lt"/>
                <a:cs typeface="Segoe UI"/>
              </a:rPr>
              <a:t>¿Qué es Azure DevOps?   </a:t>
            </a:r>
            <a:endParaRPr lang="es-ES">
              <a:cs typeface="Calibri"/>
            </a:endParaRPr>
          </a:p>
          <a:p>
            <a:pPr algn="just"/>
            <a:endParaRPr lang="es-ES" b="1">
              <a:solidFill>
                <a:srgbClr val="161616"/>
              </a:solidFill>
              <a:latin typeface="Segoe UI"/>
              <a:ea typeface="+mn-lt"/>
              <a:cs typeface="Segoe UI"/>
            </a:endParaRPr>
          </a:p>
          <a:p>
            <a:pPr algn="just"/>
            <a:r>
              <a:rPr lang="es-ES" sz="1200">
                <a:ea typeface="+mn-lt"/>
                <a:cs typeface="+mn-lt"/>
              </a:rPr>
              <a:t>Azure DevOps proporciona varias herramientas que puede usar para una mejor colaboración en equipo. También tiene herramientas para procesos de compilación automatizados, pruebas, control de versiones y administración de paquetes.</a:t>
            </a:r>
            <a:endParaRPr lang="es-ES">
              <a:ea typeface="+mn-lt"/>
              <a:cs typeface="+mn-lt"/>
            </a:endParaRPr>
          </a:p>
          <a:p>
            <a:endParaRPr lang="es-MX" sz="700">
              <a:solidFill>
                <a:srgbClr val="000000"/>
              </a:solidFill>
              <a:latin typeface="Calibri" panose="020F0502020204030204"/>
              <a:cs typeface="Calibri" panose="020F0502020204030204"/>
            </a:endParaRPr>
          </a:p>
          <a:p>
            <a:endParaRPr lang="es-MX" sz="700">
              <a:ea typeface="+mn-lt"/>
              <a:cs typeface="+mn-lt"/>
            </a:endParaRPr>
          </a:p>
          <a:p>
            <a:endParaRPr lang="es-MX" sz="700">
              <a:cs typeface="Calibri" panose="020F0502020204030204"/>
            </a:endParaRPr>
          </a:p>
          <a:p>
            <a:endParaRPr lang="es-MX" sz="700">
              <a:solidFill>
                <a:srgbClr val="000000"/>
              </a:solidFill>
              <a:latin typeface="Calibri" panose="020F0502020204030204"/>
              <a:cs typeface="Calibri" panose="020F0502020204030204"/>
            </a:endParaRPr>
          </a:p>
          <a:p>
            <a:r>
              <a:rPr lang="es-MX" b="1">
                <a:solidFill>
                  <a:srgbClr val="161616"/>
                </a:solidFill>
                <a:latin typeface="Segoe UI"/>
                <a:cs typeface="Segoe UI"/>
              </a:rPr>
              <a:t>¿Qué es (entrega continua) </a:t>
            </a:r>
            <a:r>
              <a:rPr lang="es-MX" b="1" err="1">
                <a:solidFill>
                  <a:srgbClr val="161616"/>
                </a:solidFill>
                <a:latin typeface="Segoe UI"/>
                <a:cs typeface="Segoe UI"/>
              </a:rPr>
              <a:t>continuous</a:t>
            </a:r>
            <a:r>
              <a:rPr lang="es-MX" b="1">
                <a:solidFill>
                  <a:srgbClr val="161616"/>
                </a:solidFill>
                <a:latin typeface="Segoe UI"/>
                <a:cs typeface="Segoe UI"/>
              </a:rPr>
              <a:t> </a:t>
            </a:r>
            <a:r>
              <a:rPr lang="es-MX" b="1" err="1">
                <a:solidFill>
                  <a:srgbClr val="161616"/>
                </a:solidFill>
                <a:latin typeface="Segoe UI"/>
                <a:cs typeface="Segoe UI"/>
              </a:rPr>
              <a:t>delivery</a:t>
            </a:r>
            <a:r>
              <a:rPr lang="es-MX" b="1">
                <a:solidFill>
                  <a:srgbClr val="161616"/>
                </a:solidFill>
                <a:latin typeface="Segoe UI"/>
                <a:cs typeface="Segoe UI"/>
              </a:rPr>
              <a:t> [CD]?</a:t>
            </a:r>
            <a:endParaRPr lang="es-MX"/>
          </a:p>
          <a:p>
            <a:endParaRPr lang="es-MX" b="1">
              <a:solidFill>
                <a:srgbClr val="161616"/>
              </a:solidFill>
              <a:latin typeface="Segoe UI"/>
              <a:cs typeface="Segoe UI"/>
            </a:endParaRPr>
          </a:p>
          <a:p>
            <a:endParaRPr lang="es-MX" b="1">
              <a:solidFill>
                <a:srgbClr val="161616"/>
              </a:solidFill>
              <a:latin typeface="Segoe UI"/>
              <a:cs typeface="Segoe UI"/>
            </a:endParaRPr>
          </a:p>
          <a:p>
            <a:endParaRPr lang="es-MX" b="1">
              <a:solidFill>
                <a:srgbClr val="161616"/>
              </a:solidFill>
              <a:latin typeface="Segoe UI"/>
              <a:cs typeface="Segoe UI"/>
            </a:endParaRPr>
          </a:p>
          <a:p>
            <a:endParaRPr lang="es-MX" b="1">
              <a:solidFill>
                <a:srgbClr val="161616"/>
              </a:solidFill>
              <a:latin typeface="Segoe UI"/>
              <a:cs typeface="Segoe UI"/>
            </a:endParaRPr>
          </a:p>
          <a:p>
            <a:endParaRPr lang="es-MX" b="1">
              <a:solidFill>
                <a:srgbClr val="161616"/>
              </a:solidFill>
              <a:latin typeface="Segoe UI"/>
              <a:cs typeface="Segoe UI"/>
            </a:endParaRPr>
          </a:p>
          <a:p>
            <a:endParaRPr lang="es-MX" b="1">
              <a:solidFill>
                <a:srgbClr val="161616"/>
              </a:solidFill>
              <a:latin typeface="Segoe UI"/>
              <a:cs typeface="Segoe UI"/>
            </a:endParaRPr>
          </a:p>
          <a:p>
            <a:endParaRPr lang="en-US" sz="1200">
              <a:cs typeface="Calibri"/>
            </a:endParaRPr>
          </a:p>
        </p:txBody>
      </p:sp>
      <p:pic>
        <p:nvPicPr>
          <p:cNvPr id="2" name="Imagen 2" descr="Logotipo, nombre de la empresa&#10;&#10;Descripción generada automáticamente">
            <a:extLst>
              <a:ext uri="{FF2B5EF4-FFF2-40B4-BE49-F238E27FC236}">
                <a16:creationId xmlns:a16="http://schemas.microsoft.com/office/drawing/2014/main" id="{A367A182-D5F6-F5FD-DB3F-906CD90202C6}"/>
              </a:ext>
            </a:extLst>
          </p:cNvPr>
          <p:cNvPicPr>
            <a:picLocks noChangeAspect="1"/>
          </p:cNvPicPr>
          <p:nvPr/>
        </p:nvPicPr>
        <p:blipFill>
          <a:blip r:embed="rId3"/>
          <a:stretch>
            <a:fillRect/>
          </a:stretch>
        </p:blipFill>
        <p:spPr>
          <a:xfrm>
            <a:off x="9122510" y="638291"/>
            <a:ext cx="1288199" cy="1288199"/>
          </a:xfrm>
          <a:prstGeom prst="rect">
            <a:avLst/>
          </a:prstGeom>
        </p:spPr>
      </p:pic>
      <p:pic>
        <p:nvPicPr>
          <p:cNvPr id="3" name="Imagen 3" descr="Diagrama&#10;&#10;Descripción generada automáticamente">
            <a:extLst>
              <a:ext uri="{FF2B5EF4-FFF2-40B4-BE49-F238E27FC236}">
                <a16:creationId xmlns:a16="http://schemas.microsoft.com/office/drawing/2014/main" id="{0F52E020-087C-64A3-9D29-C84C74F5428F}"/>
              </a:ext>
            </a:extLst>
          </p:cNvPr>
          <p:cNvPicPr>
            <a:picLocks noChangeAspect="1"/>
          </p:cNvPicPr>
          <p:nvPr/>
        </p:nvPicPr>
        <p:blipFill>
          <a:blip r:embed="rId4"/>
          <a:stretch>
            <a:fillRect/>
          </a:stretch>
        </p:blipFill>
        <p:spPr>
          <a:xfrm>
            <a:off x="3609281" y="3100554"/>
            <a:ext cx="4964149" cy="3658429"/>
          </a:xfrm>
          <a:prstGeom prst="rect">
            <a:avLst/>
          </a:prstGeom>
        </p:spPr>
      </p:pic>
    </p:spTree>
    <p:extLst>
      <p:ext uri="{BB962C8B-B14F-4D97-AF65-F5344CB8AC3E}">
        <p14:creationId xmlns:p14="http://schemas.microsoft.com/office/powerpoint/2010/main" val="531427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826649" y="1714995"/>
            <a:ext cx="9842413" cy="3662541"/>
          </a:xfrm>
          <a:prstGeom prst="rect">
            <a:avLst/>
          </a:prstGeom>
          <a:noFill/>
        </p:spPr>
        <p:txBody>
          <a:bodyPr wrap="square" lIns="91440" tIns="45720" rIns="91440" bIns="45720" rtlCol="0" anchor="t">
            <a:spAutoFit/>
          </a:bodyPr>
          <a:lstStyle/>
          <a:p>
            <a:pPr algn="just"/>
            <a:r>
              <a:rPr lang="es-ES" b="1">
                <a:solidFill>
                  <a:srgbClr val="161616"/>
                </a:solidFill>
                <a:latin typeface="Segoe UI"/>
                <a:ea typeface="+mn-lt"/>
                <a:cs typeface="Segoe UI"/>
              </a:rPr>
              <a:t>¿Cuales son las partes básicas de un CD pipeline?</a:t>
            </a:r>
            <a:endParaRPr lang="es-ES"/>
          </a:p>
          <a:p>
            <a:pPr algn="just"/>
            <a:endParaRPr lang="es-ES" b="1">
              <a:solidFill>
                <a:srgbClr val="161616"/>
              </a:solidFill>
              <a:latin typeface="Segoe UI"/>
              <a:cs typeface="Segoe UI"/>
            </a:endParaRPr>
          </a:p>
          <a:p>
            <a:endParaRPr lang="es-MX" sz="700">
              <a:cs typeface="Calibri" panose="020F0502020204030204"/>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solidFill>
                <a:srgbClr val="000000"/>
              </a:solidFill>
              <a:latin typeface="Calibri"/>
              <a:cs typeface="Calibri"/>
            </a:endParaRPr>
          </a:p>
          <a:p>
            <a:endParaRPr lang="es-MX" sz="700">
              <a:cs typeface="Calibri" panose="020F0502020204030204"/>
            </a:endParaRPr>
          </a:p>
        </p:txBody>
      </p:sp>
      <p:pic>
        <p:nvPicPr>
          <p:cNvPr id="2" name="Imagen 2" descr="Imagen que contiene Interfaz de usuario gráfica&#10;&#10;Descripción generada automáticamente">
            <a:extLst>
              <a:ext uri="{FF2B5EF4-FFF2-40B4-BE49-F238E27FC236}">
                <a16:creationId xmlns:a16="http://schemas.microsoft.com/office/drawing/2014/main" id="{73F6C65B-8FA2-4F6C-923F-9DDBBFE7C721}"/>
              </a:ext>
            </a:extLst>
          </p:cNvPr>
          <p:cNvPicPr>
            <a:picLocks noChangeAspect="1"/>
          </p:cNvPicPr>
          <p:nvPr/>
        </p:nvPicPr>
        <p:blipFill>
          <a:blip r:embed="rId3"/>
          <a:stretch>
            <a:fillRect/>
          </a:stretch>
        </p:blipFill>
        <p:spPr>
          <a:xfrm>
            <a:off x="1546302" y="2275233"/>
            <a:ext cx="8709102" cy="2892974"/>
          </a:xfrm>
          <a:prstGeom prst="rect">
            <a:avLst/>
          </a:prstGeom>
        </p:spPr>
      </p:pic>
    </p:spTree>
    <p:extLst>
      <p:ext uri="{BB962C8B-B14F-4D97-AF65-F5344CB8AC3E}">
        <p14:creationId xmlns:p14="http://schemas.microsoft.com/office/powerpoint/2010/main" val="431789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826649" y="1566312"/>
            <a:ext cx="9842413" cy="3985706"/>
          </a:xfrm>
          <a:prstGeom prst="rect">
            <a:avLst/>
          </a:prstGeom>
          <a:noFill/>
        </p:spPr>
        <p:txBody>
          <a:bodyPr wrap="square" lIns="91440" tIns="45720" rIns="91440" bIns="45720" rtlCol="0" anchor="t">
            <a:spAutoFit/>
          </a:bodyPr>
          <a:lstStyle/>
          <a:p>
            <a:pPr algn="just"/>
            <a:r>
              <a:rPr lang="es-ES" b="1">
                <a:solidFill>
                  <a:srgbClr val="161616"/>
                </a:solidFill>
                <a:latin typeface="Segoe UI"/>
                <a:cs typeface="Segoe UI"/>
              </a:rPr>
              <a:t>¿Qué es Integración Continua (CI) [</a:t>
            </a:r>
            <a:r>
              <a:rPr lang="es-ES" b="1" err="1">
                <a:solidFill>
                  <a:srgbClr val="161616"/>
                </a:solidFill>
                <a:latin typeface="Segoe UI"/>
                <a:cs typeface="Segoe UI"/>
              </a:rPr>
              <a:t>continuous</a:t>
            </a:r>
            <a:r>
              <a:rPr lang="es-ES" b="1">
                <a:solidFill>
                  <a:srgbClr val="161616"/>
                </a:solidFill>
                <a:latin typeface="Segoe UI"/>
                <a:cs typeface="Segoe UI"/>
              </a:rPr>
              <a:t> </a:t>
            </a:r>
            <a:r>
              <a:rPr lang="es-ES" b="1" err="1">
                <a:solidFill>
                  <a:srgbClr val="161616"/>
                </a:solidFill>
                <a:latin typeface="Segoe UI"/>
                <a:cs typeface="Segoe UI"/>
              </a:rPr>
              <a:t>integration</a:t>
            </a:r>
            <a:r>
              <a:rPr lang="es-ES" b="1">
                <a:solidFill>
                  <a:srgbClr val="161616"/>
                </a:solidFill>
                <a:latin typeface="Segoe UI"/>
                <a:cs typeface="Segoe UI"/>
              </a:rPr>
              <a:t>]?</a:t>
            </a:r>
            <a:endParaRPr lang="es-ES"/>
          </a:p>
          <a:p>
            <a:pPr algn="just"/>
            <a:endParaRPr lang="es-ES" b="1">
              <a:solidFill>
                <a:srgbClr val="161616"/>
              </a:solidFill>
              <a:latin typeface="Segoe UI"/>
              <a:cs typeface="Segoe UI"/>
            </a:endParaRPr>
          </a:p>
          <a:p>
            <a:pPr algn="just"/>
            <a:r>
              <a:rPr lang="es-ES" sz="1200" err="1">
                <a:solidFill>
                  <a:srgbClr val="161616"/>
                </a:solidFill>
                <a:latin typeface="Segoe UI"/>
                <a:cs typeface="Segoe UI"/>
              </a:rPr>
              <a:t>Continuous</a:t>
            </a:r>
            <a:r>
              <a:rPr lang="es-ES" sz="1200">
                <a:solidFill>
                  <a:srgbClr val="161616"/>
                </a:solidFill>
                <a:latin typeface="Segoe UI"/>
                <a:cs typeface="Segoe UI"/>
              </a:rPr>
              <a:t> </a:t>
            </a:r>
            <a:r>
              <a:rPr lang="es-ES" sz="1200" err="1">
                <a:solidFill>
                  <a:srgbClr val="161616"/>
                </a:solidFill>
                <a:latin typeface="Segoe UI"/>
                <a:cs typeface="Segoe UI"/>
              </a:rPr>
              <a:t>integration</a:t>
            </a:r>
            <a:r>
              <a:rPr lang="es-ES" sz="1200">
                <a:solidFill>
                  <a:srgbClr val="161616"/>
                </a:solidFill>
                <a:latin typeface="Segoe UI"/>
                <a:cs typeface="Segoe UI"/>
              </a:rPr>
              <a:t> (CI) es el proceso para automatizar la ejecución de la compilación y los test de código cada vez que un desarrollador compromete cambios en el código fuente de la aplicación.</a:t>
            </a:r>
            <a:endParaRPr lang="es-ES">
              <a:solidFill>
                <a:srgbClr val="000000"/>
              </a:solidFill>
              <a:latin typeface="Calibri" panose="020F0502020204030204"/>
              <a:cs typeface="Calibri"/>
            </a:endParaRPr>
          </a:p>
          <a:p>
            <a:pPr algn="just"/>
            <a:endParaRPr lang="es-ES" sz="1200">
              <a:solidFill>
                <a:srgbClr val="161616"/>
              </a:solidFill>
              <a:latin typeface="Segoe UI"/>
              <a:cs typeface="Segoe UI"/>
            </a:endParaRPr>
          </a:p>
          <a:p>
            <a:pPr algn="just"/>
            <a:r>
              <a:rPr lang="es-ES" sz="1200">
                <a:solidFill>
                  <a:srgbClr val="161616"/>
                </a:solidFill>
                <a:latin typeface="Segoe UI"/>
                <a:cs typeface="Segoe UI"/>
              </a:rPr>
              <a:t>Esta implementación ayuda a los desarrolladores a compartir su código y pruebas unitarias fusionando sus cambios en un repositorio de control de versiones compartido después de completar cada pequeña tarea. El código de confirmación activa un sistema de compilación automatizado para tomar el código más reciente del repositorio compartido y compilar, probar y validar la rama principal completa (también conocida como Master Branch.</a:t>
            </a:r>
          </a:p>
          <a:p>
            <a:pPr algn="just"/>
            <a:endParaRPr lang="es-ES" sz="1200">
              <a:solidFill>
                <a:srgbClr val="161616"/>
              </a:solidFill>
              <a:latin typeface="Segoe UI"/>
              <a:cs typeface="Segoe UI"/>
            </a:endParaRPr>
          </a:p>
          <a:p>
            <a:pPr algn="just"/>
            <a:endParaRPr lang="es-ES" sz="1200">
              <a:solidFill>
                <a:srgbClr val="161616"/>
              </a:solidFill>
              <a:latin typeface="Segoe UI"/>
              <a:cs typeface="Segoe UI"/>
            </a:endParaRPr>
          </a:p>
          <a:p>
            <a:pPr algn="just"/>
            <a:endParaRPr lang="es-ES" sz="1200">
              <a:solidFill>
                <a:srgbClr val="161616"/>
              </a:solidFill>
              <a:latin typeface="Segoe UI"/>
              <a:cs typeface="Segoe UI"/>
            </a:endParaRPr>
          </a:p>
          <a:p>
            <a:pPr algn="just"/>
            <a:endParaRPr lang="es-ES" b="1">
              <a:solidFill>
                <a:srgbClr val="161616"/>
              </a:solidFill>
              <a:latin typeface="Segoe UI"/>
              <a:cs typeface="Segoe UI"/>
            </a:endParaRPr>
          </a:p>
          <a:p>
            <a:pPr algn="just"/>
            <a:endParaRPr lang="es-ES" b="1">
              <a:solidFill>
                <a:srgbClr val="161616"/>
              </a:solidFill>
              <a:latin typeface="Segoe UI"/>
              <a:cs typeface="Segoe UI"/>
            </a:endParaRPr>
          </a:p>
          <a:p>
            <a:pPr algn="just"/>
            <a:endParaRPr lang="es-ES" b="1">
              <a:solidFill>
                <a:srgbClr val="161616"/>
              </a:solidFill>
              <a:latin typeface="Segoe UI"/>
              <a:cs typeface="Segoe UI"/>
            </a:endParaRPr>
          </a:p>
          <a:p>
            <a:pPr algn="just"/>
            <a:endParaRPr lang="es-ES" b="1">
              <a:solidFill>
                <a:srgbClr val="161616"/>
              </a:solidFill>
              <a:latin typeface="Segoe UI"/>
              <a:cs typeface="Segoe UI"/>
            </a:endParaRPr>
          </a:p>
          <a:p>
            <a:pPr algn="just"/>
            <a:endParaRPr lang="es-ES" b="1">
              <a:solidFill>
                <a:srgbClr val="161616"/>
              </a:solidFill>
              <a:latin typeface="Segoe UI"/>
              <a:cs typeface="Segoe UI"/>
            </a:endParaRPr>
          </a:p>
          <a:p>
            <a:endParaRPr lang="es-MX" sz="700">
              <a:cs typeface="Calibri" panose="020F0502020204030204"/>
            </a:endParaRPr>
          </a:p>
        </p:txBody>
      </p:sp>
      <p:pic>
        <p:nvPicPr>
          <p:cNvPr id="2" name="Imagen 2" descr="Imagen que contiene bola de billar, cuarto&#10;&#10;Descripción generada automáticamente">
            <a:extLst>
              <a:ext uri="{FF2B5EF4-FFF2-40B4-BE49-F238E27FC236}">
                <a16:creationId xmlns:a16="http://schemas.microsoft.com/office/drawing/2014/main" id="{1C3A1790-DF50-AD0E-F26B-F87CF27E419C}"/>
              </a:ext>
            </a:extLst>
          </p:cNvPr>
          <p:cNvPicPr>
            <a:picLocks noChangeAspect="1"/>
          </p:cNvPicPr>
          <p:nvPr/>
        </p:nvPicPr>
        <p:blipFill>
          <a:blip r:embed="rId3"/>
          <a:stretch>
            <a:fillRect/>
          </a:stretch>
        </p:blipFill>
        <p:spPr>
          <a:xfrm>
            <a:off x="3251510" y="3428658"/>
            <a:ext cx="5131419" cy="2561063"/>
          </a:xfrm>
          <a:prstGeom prst="rect">
            <a:avLst/>
          </a:prstGeom>
        </p:spPr>
      </p:pic>
    </p:spTree>
    <p:extLst>
      <p:ext uri="{BB962C8B-B14F-4D97-AF65-F5344CB8AC3E}">
        <p14:creationId xmlns:p14="http://schemas.microsoft.com/office/powerpoint/2010/main" val="3126445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CuadroTexto 16">
            <a:extLst>
              <a:ext uri="{FF2B5EF4-FFF2-40B4-BE49-F238E27FC236}">
                <a16:creationId xmlns:a16="http://schemas.microsoft.com/office/drawing/2014/main" id="{B86472CB-7F4C-3EAF-57F6-41797F237859}"/>
              </a:ext>
            </a:extLst>
          </p:cNvPr>
          <p:cNvSpPr txBox="1"/>
          <p:nvPr/>
        </p:nvSpPr>
        <p:spPr>
          <a:xfrm>
            <a:off x="826649" y="1361873"/>
            <a:ext cx="9842413" cy="2139047"/>
          </a:xfrm>
          <a:prstGeom prst="rect">
            <a:avLst/>
          </a:prstGeom>
          <a:noFill/>
        </p:spPr>
        <p:txBody>
          <a:bodyPr wrap="square" lIns="91440" tIns="45720" rIns="91440" bIns="45720" rtlCol="0" anchor="t">
            <a:spAutoFit/>
          </a:bodyPr>
          <a:lstStyle/>
          <a:p>
            <a:pPr algn="just"/>
            <a:r>
              <a:rPr lang="es-ES" b="1">
                <a:solidFill>
                  <a:srgbClr val="161616"/>
                </a:solidFill>
                <a:latin typeface="Segoe UI"/>
                <a:ea typeface="+mn-lt"/>
                <a:cs typeface="Segoe UI"/>
              </a:rPr>
              <a:t>¿Qué son los </a:t>
            </a:r>
            <a:r>
              <a:rPr lang="es-ES" b="1" err="1">
                <a:solidFill>
                  <a:srgbClr val="161616"/>
                </a:solidFill>
                <a:latin typeface="Segoe UI"/>
                <a:ea typeface="+mn-lt"/>
                <a:cs typeface="Segoe UI"/>
              </a:rPr>
              <a:t>jobs</a:t>
            </a:r>
            <a:r>
              <a:rPr lang="es-ES" b="1">
                <a:solidFill>
                  <a:srgbClr val="161616"/>
                </a:solidFill>
                <a:latin typeface="Segoe UI"/>
                <a:ea typeface="+mn-lt"/>
                <a:cs typeface="Segoe UI"/>
              </a:rPr>
              <a:t>?</a:t>
            </a:r>
            <a:endParaRPr lang="es-ES">
              <a:cs typeface="Calibri"/>
            </a:endParaRPr>
          </a:p>
          <a:p>
            <a:pPr algn="just"/>
            <a:endParaRPr lang="es-ES" sz="1200">
              <a:solidFill>
                <a:srgbClr val="161616"/>
              </a:solidFill>
              <a:latin typeface="Segoe UI"/>
              <a:cs typeface="Segoe UI"/>
            </a:endParaRPr>
          </a:p>
          <a:p>
            <a:pPr algn="just"/>
            <a:endParaRPr lang="es-ES" sz="1200" strike="sngStrike">
              <a:solidFill>
                <a:srgbClr val="161616"/>
              </a:solidFill>
              <a:latin typeface="Segoe UI"/>
              <a:cs typeface="Segoe UI"/>
            </a:endParaRPr>
          </a:p>
          <a:p>
            <a:pPr algn="just"/>
            <a:r>
              <a:rPr lang="es-ES" sz="1200">
                <a:solidFill>
                  <a:srgbClr val="161616"/>
                </a:solidFill>
                <a:latin typeface="Segoe UI"/>
                <a:cs typeface="Segoe UI"/>
              </a:rPr>
              <a:t>Un </a:t>
            </a:r>
            <a:r>
              <a:rPr lang="es-ES" sz="1200" b="1" i="1" err="1">
                <a:solidFill>
                  <a:srgbClr val="161616"/>
                </a:solidFill>
                <a:latin typeface="Segoe UI"/>
                <a:cs typeface="Segoe UI"/>
              </a:rPr>
              <a:t>job</a:t>
            </a:r>
            <a:r>
              <a:rPr lang="es-ES" sz="1200" b="1">
                <a:solidFill>
                  <a:srgbClr val="161616"/>
                </a:solidFill>
                <a:latin typeface="Segoe UI"/>
                <a:cs typeface="Segoe UI"/>
              </a:rPr>
              <a:t> </a:t>
            </a:r>
            <a:r>
              <a:rPr lang="es-ES" sz="1200">
                <a:solidFill>
                  <a:srgbClr val="161616"/>
                </a:solidFill>
                <a:latin typeface="Segoe UI"/>
                <a:cs typeface="Segoe UI"/>
              </a:rPr>
              <a:t>es una serie de  </a:t>
            </a:r>
            <a:r>
              <a:rPr lang="es-ES" sz="1200" b="1" err="1">
                <a:solidFill>
                  <a:srgbClr val="161616"/>
                </a:solidFill>
                <a:latin typeface="Segoe UI"/>
                <a:cs typeface="Segoe UI"/>
              </a:rPr>
              <a:t>steps</a:t>
            </a:r>
            <a:r>
              <a:rPr lang="es-ES" sz="1200">
                <a:solidFill>
                  <a:srgbClr val="161616"/>
                </a:solidFill>
                <a:latin typeface="Segoe UI"/>
                <a:cs typeface="Segoe UI"/>
              </a:rPr>
              <a:t>, </a:t>
            </a:r>
            <a:r>
              <a:rPr lang="es-ES" sz="1200" err="1">
                <a:solidFill>
                  <a:srgbClr val="161616"/>
                </a:solidFill>
                <a:latin typeface="Segoe UI"/>
                <a:cs typeface="Segoe UI"/>
              </a:rPr>
              <a:t>or</a:t>
            </a:r>
            <a:r>
              <a:rPr lang="es-ES" sz="1200">
                <a:solidFill>
                  <a:srgbClr val="161616"/>
                </a:solidFill>
                <a:latin typeface="Segoe UI"/>
                <a:cs typeface="Segoe UI"/>
              </a:rPr>
              <a:t> </a:t>
            </a:r>
            <a:r>
              <a:rPr lang="es-ES" sz="1200" b="1" err="1">
                <a:solidFill>
                  <a:srgbClr val="161616"/>
                </a:solidFill>
                <a:latin typeface="Segoe UI"/>
                <a:cs typeface="Segoe UI"/>
              </a:rPr>
              <a:t>tasks</a:t>
            </a:r>
            <a:r>
              <a:rPr lang="es-ES" sz="1200">
                <a:solidFill>
                  <a:srgbClr val="161616"/>
                </a:solidFill>
                <a:latin typeface="Segoe UI"/>
                <a:cs typeface="Segoe UI"/>
              </a:rPr>
              <a:t>, que se ejecutan secuencialmente como una unidad. Cada etapa del pipeline tiene un trabajo de forma predeterminada, incluso cuando esa etapa no usa la palabra clave de trabajo.</a:t>
            </a:r>
          </a:p>
          <a:p>
            <a:pPr algn="just"/>
            <a:endParaRPr lang="es-ES" sz="1200">
              <a:solidFill>
                <a:srgbClr val="161616"/>
              </a:solidFill>
              <a:latin typeface="Segoe UI"/>
              <a:cs typeface="Segoe UI"/>
            </a:endParaRPr>
          </a:p>
          <a:p>
            <a:pPr algn="just"/>
            <a:r>
              <a:rPr lang="es-ES" sz="1200">
                <a:solidFill>
                  <a:srgbClr val="161616"/>
                </a:solidFill>
                <a:latin typeface="Segoe UI"/>
                <a:cs typeface="Segoe UI"/>
              </a:rPr>
              <a:t>Puede especificar las condiciones en las que se ejecuta cada trabajo. De forma predeterminada, un trabajo se ejecuta si no depende de ningún otro trabajo o si todos los trabajos de los que depende han finalizado correctamente.</a:t>
            </a:r>
          </a:p>
          <a:p>
            <a:pPr algn="just"/>
            <a:endParaRPr lang="es-ES" sz="1200">
              <a:solidFill>
                <a:srgbClr val="161616"/>
              </a:solidFill>
              <a:latin typeface="Segoe UI"/>
              <a:cs typeface="Segoe UI"/>
            </a:endParaRPr>
          </a:p>
          <a:p>
            <a:pPr algn="just"/>
            <a:r>
              <a:rPr lang="es-ES" sz="1200">
                <a:solidFill>
                  <a:srgbClr val="161616"/>
                </a:solidFill>
                <a:latin typeface="Segoe UI"/>
                <a:cs typeface="Segoe UI"/>
              </a:rPr>
              <a:t>También puede ejecutar trabajos en paralelo o secuencialmente</a:t>
            </a:r>
            <a:r>
              <a:rPr lang="es-ES" sz="1200" strike="sngStrike">
                <a:solidFill>
                  <a:srgbClr val="161616"/>
                </a:solidFill>
                <a:latin typeface="Segoe UI"/>
                <a:cs typeface="Segoe UI"/>
              </a:rPr>
              <a:t>.</a:t>
            </a:r>
          </a:p>
          <a:p>
            <a:endParaRPr lang="es-MX" sz="700">
              <a:solidFill>
                <a:srgbClr val="000000"/>
              </a:solidFill>
              <a:latin typeface="Calibri" panose="020F0502020204030204"/>
              <a:cs typeface="Calibri" panose="020F0502020204030204"/>
            </a:endParaRPr>
          </a:p>
        </p:txBody>
      </p:sp>
      <p:pic>
        <p:nvPicPr>
          <p:cNvPr id="5" name="Gráfico 5">
            <a:extLst>
              <a:ext uri="{FF2B5EF4-FFF2-40B4-BE49-F238E27FC236}">
                <a16:creationId xmlns:a16="http://schemas.microsoft.com/office/drawing/2014/main" id="{FA300AF8-6D59-9A52-4715-9231D96377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96772" y="3493101"/>
            <a:ext cx="7389539" cy="2502115"/>
          </a:xfrm>
          <a:prstGeom prst="rect">
            <a:avLst/>
          </a:prstGeom>
        </p:spPr>
      </p:pic>
    </p:spTree>
    <p:extLst>
      <p:ext uri="{BB962C8B-B14F-4D97-AF65-F5344CB8AC3E}">
        <p14:creationId xmlns:p14="http://schemas.microsoft.com/office/powerpoint/2010/main" val="3165367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B4AE68F-89BF-2647-93E7-32710CB10638}"/>
              </a:ext>
            </a:extLst>
          </p:cNvPr>
          <p:cNvSpPr txBox="1"/>
          <p:nvPr/>
        </p:nvSpPr>
        <p:spPr>
          <a:xfrm>
            <a:off x="8477900" y="532409"/>
            <a:ext cx="3288702" cy="1031693"/>
          </a:xfrm>
          <a:prstGeom prst="rect">
            <a:avLst/>
          </a:prstGeom>
          <a:noFill/>
        </p:spPr>
        <p:txBody>
          <a:bodyPr wrap="square" rtlCol="0">
            <a:spAutoFit/>
          </a:bodyPr>
          <a:lstStyle/>
          <a:p>
            <a:pPr marL="0" marR="0" lvl="0" indent="0" algn="l" defTabSz="914400" rtl="0" eaLnBrk="1" fontAlgn="auto" latinLnBrk="0" hangingPunct="1">
              <a:lnSpc>
                <a:spcPts val="3500"/>
              </a:lnSpc>
              <a:spcBef>
                <a:spcPts val="0"/>
              </a:spcBef>
              <a:spcAft>
                <a:spcPts val="0"/>
              </a:spcAft>
              <a:buClrTx/>
              <a:buSzTx/>
              <a:buFontTx/>
              <a:buNone/>
              <a:tabLst/>
              <a:defRPr/>
            </a:pPr>
            <a:r>
              <a:rPr lang="es-CO" sz="4000" b="1">
                <a:solidFill>
                  <a:srgbClr val="002060"/>
                </a:solidFill>
                <a:latin typeface="Avenir Black" panose="02000503020000020003" pitchFamily="2" charset="0"/>
              </a:rPr>
              <a:t>Sumario de Definiciones</a:t>
            </a:r>
            <a:endParaRPr kumimoji="0" lang="es-CO" sz="4000" b="1" i="0" u="none" strike="noStrike" kern="1200" cap="none" spc="0" normalizeH="0" baseline="0" noProof="0">
              <a:ln>
                <a:noFill/>
              </a:ln>
              <a:solidFill>
                <a:srgbClr val="002060"/>
              </a:solidFill>
              <a:effectLst/>
              <a:uLnTx/>
              <a:uFillTx/>
              <a:latin typeface="Avenir Black" panose="02000503020000020003" pitchFamily="2" charset="0"/>
              <a:ea typeface="+mn-ea"/>
              <a:cs typeface="+mn-cs"/>
            </a:endParaRPr>
          </a:p>
        </p:txBody>
      </p:sp>
      <p:graphicFrame>
        <p:nvGraphicFramePr>
          <p:cNvPr id="4" name="Table 4">
            <a:extLst>
              <a:ext uri="{FF2B5EF4-FFF2-40B4-BE49-F238E27FC236}">
                <a16:creationId xmlns:a16="http://schemas.microsoft.com/office/drawing/2014/main" id="{DC907E7B-F575-E760-AE2B-E7EE40EBB0EC}"/>
              </a:ext>
            </a:extLst>
          </p:cNvPr>
          <p:cNvGraphicFramePr>
            <a:graphicFrameLocks noGrp="1"/>
          </p:cNvGraphicFramePr>
          <p:nvPr>
            <p:extLst>
              <p:ext uri="{D42A27DB-BD31-4B8C-83A1-F6EECF244321}">
                <p14:modId xmlns:p14="http://schemas.microsoft.com/office/powerpoint/2010/main" val="710838261"/>
              </p:ext>
            </p:extLst>
          </p:nvPr>
        </p:nvGraphicFramePr>
        <p:xfrm>
          <a:off x="1912257" y="1392258"/>
          <a:ext cx="9854346" cy="4790828"/>
        </p:xfrm>
        <a:graphic>
          <a:graphicData uri="http://schemas.openxmlformats.org/drawingml/2006/table">
            <a:tbl>
              <a:tblPr firstRow="1" bandRow="1">
                <a:tableStyleId>{5940675A-B579-460E-94D1-54222C63F5DA}</a:tableStyleId>
              </a:tblPr>
              <a:tblGrid>
                <a:gridCol w="3284782">
                  <a:extLst>
                    <a:ext uri="{9D8B030D-6E8A-4147-A177-3AD203B41FA5}">
                      <a16:colId xmlns:a16="http://schemas.microsoft.com/office/drawing/2014/main" val="910859338"/>
                    </a:ext>
                  </a:extLst>
                </a:gridCol>
                <a:gridCol w="3284782">
                  <a:extLst>
                    <a:ext uri="{9D8B030D-6E8A-4147-A177-3AD203B41FA5}">
                      <a16:colId xmlns:a16="http://schemas.microsoft.com/office/drawing/2014/main" val="3089180545"/>
                    </a:ext>
                  </a:extLst>
                </a:gridCol>
                <a:gridCol w="3284782">
                  <a:extLst>
                    <a:ext uri="{9D8B030D-6E8A-4147-A177-3AD203B41FA5}">
                      <a16:colId xmlns:a16="http://schemas.microsoft.com/office/drawing/2014/main" val="3960360879"/>
                    </a:ext>
                  </a:extLst>
                </a:gridCol>
              </a:tblGrid>
              <a:tr h="186747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1800" b="1" u="none" strike="noStrike" kern="1200" cap="none" spc="0" normalizeH="0" baseline="0" noProof="0" err="1">
                          <a:ln>
                            <a:noFill/>
                          </a:ln>
                          <a:solidFill>
                            <a:srgbClr val="002060"/>
                          </a:solidFill>
                          <a:effectLst/>
                          <a:uLnTx/>
                          <a:uFillTx/>
                        </a:rPr>
                        <a:t>Continuous</a:t>
                      </a:r>
                      <a:r>
                        <a:rPr kumimoji="0" lang="es-CO" sz="1800" b="1" u="none" strike="noStrike" kern="1200" cap="none" spc="0" normalizeH="0" baseline="0" noProof="0">
                          <a:ln>
                            <a:noFill/>
                          </a:ln>
                          <a:solidFill>
                            <a:srgbClr val="002060"/>
                          </a:solidFill>
                          <a:effectLst/>
                          <a:uLnTx/>
                          <a:uFillTx/>
                        </a:rPr>
                        <a:t> </a:t>
                      </a:r>
                      <a:r>
                        <a:rPr kumimoji="0" lang="es-CO" sz="1800" b="1" u="none" strike="noStrike" kern="1200" cap="none" spc="0" normalizeH="0" baseline="0" noProof="0" err="1">
                          <a:ln>
                            <a:noFill/>
                          </a:ln>
                          <a:solidFill>
                            <a:srgbClr val="002060"/>
                          </a:solidFill>
                          <a:effectLst/>
                          <a:uLnTx/>
                          <a:uFillTx/>
                        </a:rPr>
                        <a:t>Integration</a:t>
                      </a:r>
                      <a:r>
                        <a:rPr kumimoji="0" lang="es-CO" sz="1800" b="1" u="none" strike="noStrike" kern="1200" cap="none" spc="0" normalizeH="0" baseline="0" noProof="0">
                          <a:ln>
                            <a:noFill/>
                          </a:ln>
                          <a:solidFill>
                            <a:srgbClr val="002060"/>
                          </a:solidFill>
                          <a:effectLst/>
                          <a:uLnTx/>
                          <a:uFillTx/>
                        </a:rPr>
                        <a:t> Pipeline (CI Pipeline)</a:t>
                      </a:r>
                    </a:p>
                    <a:p>
                      <a:pPr algn="ctr"/>
                      <a:endParaRPr lang="en-US"/>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1800" b="1" u="none" strike="noStrike" kern="1200" cap="none" spc="0" normalizeH="0" baseline="0" noProof="0" err="1">
                          <a:ln>
                            <a:noFill/>
                          </a:ln>
                          <a:solidFill>
                            <a:srgbClr val="002060"/>
                          </a:solidFill>
                          <a:effectLst/>
                          <a:uLnTx/>
                          <a:uFillTx/>
                        </a:rPr>
                        <a:t>Continuous</a:t>
                      </a:r>
                      <a:r>
                        <a:rPr kumimoji="0" lang="es-CO" sz="1800" b="1" u="none" strike="noStrike" kern="1200" cap="none" spc="0" normalizeH="0" baseline="0" noProof="0">
                          <a:ln>
                            <a:noFill/>
                          </a:ln>
                          <a:solidFill>
                            <a:srgbClr val="002060"/>
                          </a:solidFill>
                          <a:effectLst/>
                          <a:uLnTx/>
                          <a:uFillTx/>
                        </a:rPr>
                        <a:t> </a:t>
                      </a:r>
                      <a:r>
                        <a:rPr kumimoji="0" lang="es-CO" sz="1800" b="1" u="none" strike="noStrike" kern="1200" cap="none" spc="0" normalizeH="0" baseline="0" noProof="0" err="1">
                          <a:ln>
                            <a:noFill/>
                          </a:ln>
                          <a:solidFill>
                            <a:srgbClr val="002060"/>
                          </a:solidFill>
                          <a:effectLst/>
                          <a:uLnTx/>
                          <a:uFillTx/>
                        </a:rPr>
                        <a:t>Deployment</a:t>
                      </a:r>
                      <a:r>
                        <a:rPr kumimoji="0" lang="es-CO" sz="1800" b="1" u="none" strike="noStrike" kern="1200" cap="none" spc="0" normalizeH="0" baseline="0" noProof="0">
                          <a:ln>
                            <a:noFill/>
                          </a:ln>
                          <a:solidFill>
                            <a:srgbClr val="002060"/>
                          </a:solidFill>
                          <a:effectLst/>
                          <a:uLnTx/>
                          <a:uFillTx/>
                        </a:rPr>
                        <a:t> Pipeline (CD Pipeline)</a:t>
                      </a:r>
                    </a:p>
                    <a:p>
                      <a:pPr algn="ctr"/>
                      <a:endParaRPr lang="en-US"/>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1800" b="1" u="none" strike="noStrike" kern="1200" cap="none" spc="0" normalizeH="0" baseline="0" noProof="0">
                          <a:ln>
                            <a:noFill/>
                          </a:ln>
                          <a:solidFill>
                            <a:srgbClr val="002060"/>
                          </a:solidFill>
                          <a:effectLst/>
                          <a:uLnTx/>
                          <a:uFillTx/>
                        </a:rPr>
                        <a:t>Release </a:t>
                      </a:r>
                      <a:r>
                        <a:rPr kumimoji="0" lang="es-CO" sz="1800" b="1" u="none" strike="noStrike" kern="1200" cap="none" spc="0" normalizeH="0" baseline="0" noProof="0" dirty="0">
                          <a:ln>
                            <a:noFill/>
                          </a:ln>
                          <a:solidFill>
                            <a:srgbClr val="002060"/>
                          </a:solidFill>
                          <a:effectLst/>
                          <a:uLnTx/>
                          <a:uFillTx/>
                        </a:rPr>
                        <a:t>Pipeline</a:t>
                      </a:r>
                      <a:endParaRPr lang="en-US" dirty="0"/>
                    </a:p>
                  </a:txBody>
                  <a:tcPr anchor="ctr"/>
                </a:tc>
                <a:extLst>
                  <a:ext uri="{0D108BD9-81ED-4DB2-BD59-A6C34878D82A}">
                    <a16:rowId xmlns:a16="http://schemas.microsoft.com/office/drawing/2014/main" val="2799224045"/>
                  </a:ext>
                </a:extLst>
              </a:tr>
              <a:tr h="292335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a:solidFill>
                            <a:srgbClr val="0070C0"/>
                          </a:solidFill>
                        </a:rPr>
                        <a:t>Compila y corre pruebas cada vez que nuevo código va a ser integrado a una rama principal de un repositorio.</a:t>
                      </a:r>
                    </a:p>
                    <a:p>
                      <a:pPr algn="ctr"/>
                      <a:endParaRPr lang="en-US"/>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a:solidFill>
                            <a:srgbClr val="0070C0"/>
                          </a:solidFill>
                          <a:latin typeface="Avenir Medium" panose="02000503020000020003" pitchFamily="2" charset="0"/>
                        </a:rPr>
                        <a:t>Compila y genera un artefacto/empaquetado cada vez que código es integrado a una rama principal de un repositorio</a:t>
                      </a:r>
                    </a:p>
                    <a:p>
                      <a:pPr algn="ctr"/>
                      <a:endParaRPr lang="en-US"/>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dirty="0">
                          <a:solidFill>
                            <a:srgbClr val="0070C0"/>
                          </a:solidFill>
                          <a:latin typeface="Avenir Medium" panose="02000503020000020003" pitchFamily="2" charset="0"/>
                        </a:rPr>
                        <a:t>Compila, genera artefactos y los despliega hacia un recurso de Azure (</a:t>
                      </a:r>
                      <a:r>
                        <a:rPr lang="es-CO" dirty="0" err="1">
                          <a:solidFill>
                            <a:srgbClr val="0070C0"/>
                          </a:solidFill>
                          <a:latin typeface="Avenir Medium" panose="02000503020000020003" pitchFamily="2" charset="0"/>
                        </a:rPr>
                        <a:t>Ej</a:t>
                      </a:r>
                      <a:r>
                        <a:rPr lang="es-CO" dirty="0">
                          <a:solidFill>
                            <a:srgbClr val="0070C0"/>
                          </a:solidFill>
                          <a:latin typeface="Avenir Medium" panose="02000503020000020003" pitchFamily="2" charset="0"/>
                        </a:rPr>
                        <a:t>: App </a:t>
                      </a:r>
                      <a:r>
                        <a:rPr lang="es-CO" dirty="0" err="1">
                          <a:solidFill>
                            <a:srgbClr val="0070C0"/>
                          </a:solidFill>
                          <a:latin typeface="Avenir Medium" panose="02000503020000020003" pitchFamily="2" charset="0"/>
                        </a:rPr>
                        <a:t>Service</a:t>
                      </a:r>
                      <a:r>
                        <a:rPr lang="es-CO" dirty="0">
                          <a:solidFill>
                            <a:srgbClr val="0070C0"/>
                          </a:solidFill>
                          <a:latin typeface="Avenir Medium" panose="02000503020000020003" pitchFamily="2" charset="0"/>
                        </a:rPr>
                        <a:t>, </a:t>
                      </a:r>
                      <a:r>
                        <a:rPr lang="es-CO" dirty="0" err="1">
                          <a:solidFill>
                            <a:srgbClr val="0070C0"/>
                          </a:solidFill>
                          <a:latin typeface="Avenir Medium" panose="02000503020000020003" pitchFamily="2" charset="0"/>
                        </a:rPr>
                        <a:t>Function</a:t>
                      </a:r>
                      <a:r>
                        <a:rPr lang="es-CO" dirty="0">
                          <a:solidFill>
                            <a:srgbClr val="0070C0"/>
                          </a:solidFill>
                          <a:latin typeface="Avenir Medium" panose="02000503020000020003" pitchFamily="2" charset="0"/>
                        </a:rPr>
                        <a:t> App)</a:t>
                      </a:r>
                      <a:endParaRPr lang="en-US" dirty="0"/>
                    </a:p>
                  </a:txBody>
                  <a:tcPr anchor="ctr"/>
                </a:tc>
                <a:extLst>
                  <a:ext uri="{0D108BD9-81ED-4DB2-BD59-A6C34878D82A}">
                    <a16:rowId xmlns:a16="http://schemas.microsoft.com/office/drawing/2014/main" val="1953335338"/>
                  </a:ext>
                </a:extLst>
              </a:tr>
            </a:tbl>
          </a:graphicData>
        </a:graphic>
      </p:graphicFrame>
    </p:spTree>
    <p:extLst>
      <p:ext uri="{BB962C8B-B14F-4D97-AF65-F5344CB8AC3E}">
        <p14:creationId xmlns:p14="http://schemas.microsoft.com/office/powerpoint/2010/main" val="180923028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680fe6e-6b52-456b-9dad-0e976cf0bd82" xsi:nil="true"/>
    <lcf76f155ced4ddcb4097134ff3c332f xmlns="adbcb53d-e60c-480b-abb7-604c2fa547cd">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377DAEA5CE34294CA3C48D10E2E11D9C" ma:contentTypeVersion="15" ma:contentTypeDescription="Crear nuevo documento." ma:contentTypeScope="" ma:versionID="8d7084a78d8f03582ae57b25c07a1967">
  <xsd:schema xmlns:xsd="http://www.w3.org/2001/XMLSchema" xmlns:xs="http://www.w3.org/2001/XMLSchema" xmlns:p="http://schemas.microsoft.com/office/2006/metadata/properties" xmlns:ns2="adbcb53d-e60c-480b-abb7-604c2fa547cd" xmlns:ns3="4680fe6e-6b52-456b-9dad-0e976cf0bd82" targetNamespace="http://schemas.microsoft.com/office/2006/metadata/properties" ma:root="true" ma:fieldsID="aa0835ae50eeef2084ab497a977a197c" ns2:_="" ns3:_="">
    <xsd:import namespace="adbcb53d-e60c-480b-abb7-604c2fa547cd"/>
    <xsd:import namespace="4680fe6e-6b52-456b-9dad-0e976cf0bd8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Loca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bcb53d-e60c-480b-abb7-604c2fa547c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25b8c1e9-d6c3-4128-803f-e14e6ca0d281"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680fe6e-6b52-456b-9dad-0e976cf0bd82"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4aadf8ef-bf46-46a7-89f6-9dd6caeaef53}" ma:internalName="TaxCatchAll" ma:showField="CatchAllData" ma:web="4680fe6e-6b52-456b-9dad-0e976cf0bd8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87BA991-2196-4790-9E03-AE2B6A32D383}">
  <ds:schemaRefs>
    <ds:schemaRef ds:uri="4680fe6e-6b52-456b-9dad-0e976cf0bd82"/>
    <ds:schemaRef ds:uri="adbcb53d-e60c-480b-abb7-604c2fa547cd"/>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B8AA122-5275-41FF-BF0A-E6017B2DAAF7}">
  <ds:schemaRefs>
    <ds:schemaRef ds:uri="http://schemas.microsoft.com/sharepoint/v3/contenttype/forms"/>
  </ds:schemaRefs>
</ds:datastoreItem>
</file>

<file path=customXml/itemProps3.xml><?xml version="1.0" encoding="utf-8"?>
<ds:datastoreItem xmlns:ds="http://schemas.openxmlformats.org/officeDocument/2006/customXml" ds:itemID="{290D626D-F591-40BC-A506-6A1B66388126}">
  <ds:schemaRefs>
    <ds:schemaRef ds:uri="4680fe6e-6b52-456b-9dad-0e976cf0bd82"/>
    <ds:schemaRef ds:uri="adbcb53d-e60c-480b-abb7-604c2fa547c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1577</Words>
  <Application>Microsoft Office PowerPoint</Application>
  <PresentationFormat>Widescreen</PresentationFormat>
  <Paragraphs>305</Paragraphs>
  <Slides>15</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Avenir Black</vt:lpstr>
      <vt:lpstr>Avenir Medium</vt:lpstr>
      <vt:lpstr>Calibri</vt:lpstr>
      <vt:lpstr>Calibri Light</vt:lpstr>
      <vt:lpstr>Consolas</vt:lpstr>
      <vt:lpstr>Segoe UI</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luz karime zuluaga torres</dc:creator>
  <cp:lastModifiedBy>Andres</cp:lastModifiedBy>
  <cp:revision>5</cp:revision>
  <dcterms:created xsi:type="dcterms:W3CDTF">2021-03-30T15:32:15Z</dcterms:created>
  <dcterms:modified xsi:type="dcterms:W3CDTF">2023-04-19T00:31:11Z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0x010100377DAEA5CE34294CA3C48D10E2E11D9C</vt:lpwstr>
  </property>
  <property fmtid="{D5CDD505-2E9C-101B-9397-08002B2CF9AE}" pid="3" name="MediaServiceImageTags">
    <vt:lpwstr/>
  </property>
</Properties>
</file>

<file path=docProps/thumbnail.jpeg>
</file>